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0" r:id="rId11"/>
    <p:sldId id="277" r:id="rId12"/>
    <p:sldId id="278" r:id="rId13"/>
    <p:sldId id="271" r:id="rId14"/>
  </p:sldIdLst>
  <p:sldSz cx="9144000" cy="6858000" type="screen4x3"/>
  <p:notesSz cx="6858000" cy="9144000"/>
  <p:custShowLst>
    <p:custShow name="2020 Choir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4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69" autoAdjust="0"/>
    <p:restoredTop sz="81744" autoAdjust="0"/>
  </p:normalViewPr>
  <p:slideViewPr>
    <p:cSldViewPr snapToGrid="0" snapToObjects="1">
      <p:cViewPr varScale="1">
        <p:scale>
          <a:sx n="94" d="100"/>
          <a:sy n="94" d="100"/>
        </p:scale>
        <p:origin x="176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C954B-3F9B-431E-808C-4F513967A89E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0B6C1-079F-4225-91E6-18D3C8930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0B6C1-079F-4225-91E6-18D3C89309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8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0B6C1-079F-4225-91E6-18D3C89309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0B6C1-079F-4225-91E6-18D3C89309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0B6C1-079F-4225-91E6-18D3C89309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95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4298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COURSE </a:t>
            </a:r>
            <a:r>
              <a:rPr lang="en-US" dirty="0" smtClean="0"/>
              <a:t>ELECTIVE DAY</a:t>
            </a:r>
            <a:br>
              <a:rPr lang="en-US" dirty="0" smtClean="0"/>
            </a:br>
            <a:r>
              <a:rPr lang="en-US" dirty="0" smtClean="0"/>
              <a:t> 2021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RHS </a:t>
            </a:r>
            <a:r>
              <a:rPr lang="en-US" sz="3600" dirty="0" smtClean="0"/>
              <a:t>CHOIRS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395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3992"/>
            <a:ext cx="7408333" cy="3162312"/>
          </a:xfrm>
        </p:spPr>
        <p:txBody>
          <a:bodyPr/>
          <a:lstStyle/>
          <a:p>
            <a:r>
              <a:rPr lang="en-US" dirty="0" smtClean="0"/>
              <a:t>TRAVEL</a:t>
            </a:r>
          </a:p>
          <a:p>
            <a:pPr lvl="1"/>
            <a:r>
              <a:rPr lang="en-US" dirty="0" smtClean="0"/>
              <a:t>Port Huron (Leadership Conference)</a:t>
            </a:r>
          </a:p>
          <a:p>
            <a:pPr lvl="1"/>
            <a:r>
              <a:rPr lang="en-US" dirty="0" smtClean="0"/>
              <a:t>CEDAR POINT </a:t>
            </a:r>
          </a:p>
          <a:p>
            <a:pPr lvl="1"/>
            <a:r>
              <a:rPr lang="en-US" dirty="0" smtClean="0"/>
              <a:t>NASHVILLE</a:t>
            </a:r>
          </a:p>
          <a:p>
            <a:pPr lvl="1"/>
            <a:r>
              <a:rPr lang="en-US" dirty="0" smtClean="0"/>
              <a:t>CHICAGO (Fall??)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TRAVELING AND TEAM BUILDING</a:t>
            </a:r>
            <a:endParaRPr lang="en-US" dirty="0"/>
          </a:p>
        </p:txBody>
      </p:sp>
      <p:sp>
        <p:nvSpPr>
          <p:cNvPr id="7" name="AutoShape 2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6948260" y="2950429"/>
            <a:ext cx="3291009" cy="32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2" descr="Image preview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639" y="2574536"/>
            <a:ext cx="2384425" cy="317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13" y="4412105"/>
            <a:ext cx="3641126" cy="239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22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Doesn’t Choir Conflict with other Events??</a:t>
            </a:r>
            <a:endParaRPr lang="en-US" dirty="0"/>
          </a:p>
        </p:txBody>
      </p:sp>
      <p:sp>
        <p:nvSpPr>
          <p:cNvPr id="7" name="AutoShape 2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833120" y="3310056"/>
            <a:ext cx="6350000" cy="32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7975" y="1452880"/>
            <a:ext cx="8592185" cy="490728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In short, NO!!!</a:t>
            </a:r>
          </a:p>
          <a:p>
            <a:endParaRPr lang="en-US" dirty="0" smtClean="0"/>
          </a:p>
          <a:p>
            <a:r>
              <a:rPr lang="en-US" dirty="0" smtClean="0"/>
              <a:t>Sports and Choir-</a:t>
            </a:r>
          </a:p>
          <a:p>
            <a:pPr lvl="1"/>
            <a:r>
              <a:rPr lang="en-US" dirty="0" smtClean="0"/>
              <a:t>Cheer, Basketball, Volleyball, Cross Country</a:t>
            </a:r>
          </a:p>
          <a:p>
            <a:pPr lvl="1"/>
            <a:r>
              <a:rPr lang="en-US" dirty="0" smtClean="0"/>
              <a:t>We Work Together with Coaches!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Co/Extracurricular Activities and Choir-</a:t>
            </a:r>
          </a:p>
          <a:p>
            <a:pPr lvl="1"/>
            <a:r>
              <a:rPr lang="en-US" dirty="0" smtClean="0"/>
              <a:t>Band, Dance, Work, Gymnastics, Etc.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Academics and Choir-</a:t>
            </a:r>
          </a:p>
          <a:p>
            <a:pPr lvl="2"/>
            <a:r>
              <a:rPr lang="en-US" dirty="0" smtClean="0"/>
              <a:t>Honor’s Classes, AP, Homework!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492" y="4426836"/>
            <a:ext cx="2894188" cy="217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68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CHOIR??</a:t>
            </a:r>
            <a:endParaRPr lang="en-US" dirty="0"/>
          </a:p>
        </p:txBody>
      </p:sp>
      <p:sp>
        <p:nvSpPr>
          <p:cNvPr id="7" name="AutoShape 2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833120" y="3310056"/>
            <a:ext cx="6350000" cy="32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7975" y="2204720"/>
            <a:ext cx="8592185" cy="490728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“I LOVE TO SING!”</a:t>
            </a:r>
          </a:p>
          <a:p>
            <a:r>
              <a:rPr lang="en-US" dirty="0" smtClean="0"/>
              <a:t>“I have </a:t>
            </a:r>
            <a:r>
              <a:rPr lang="en-US" smtClean="0"/>
              <a:t>a PASSION </a:t>
            </a:r>
            <a:r>
              <a:rPr lang="en-US" dirty="0" smtClean="0"/>
              <a:t>for MUSIC!”</a:t>
            </a:r>
          </a:p>
          <a:p>
            <a:r>
              <a:rPr lang="en-US" dirty="0" smtClean="0"/>
              <a:t>“To become a BETTER SINGER and IMPROVE MY SINGING VOICE”</a:t>
            </a:r>
          </a:p>
          <a:p>
            <a:r>
              <a:rPr lang="en-US" dirty="0" smtClean="0"/>
              <a:t>“You are able to choose choir because you WANT to be HERE, not because you HAVE to be here”</a:t>
            </a:r>
          </a:p>
          <a:p>
            <a:r>
              <a:rPr lang="en-US" dirty="0" smtClean="0"/>
              <a:t>“You get to see your PROGRESS along the journey of learning a song…beginning, middle, and end.”</a:t>
            </a:r>
          </a:p>
          <a:p>
            <a:r>
              <a:rPr lang="en-US" dirty="0" smtClean="0"/>
              <a:t>“Being able to be a part of something that you love and do it with your FRIENDS”</a:t>
            </a:r>
          </a:p>
          <a:p>
            <a:r>
              <a:rPr lang="en-US" dirty="0" smtClean="0"/>
              <a:t>“WE have FUN singing KARAOKE and playing GAMES!”</a:t>
            </a:r>
          </a:p>
          <a:p>
            <a:r>
              <a:rPr lang="en-US" dirty="0" smtClean="0"/>
              <a:t>“I love to PERFORM on stage! I am a dancer and singer”</a:t>
            </a:r>
          </a:p>
          <a:p>
            <a:r>
              <a:rPr lang="en-US" dirty="0" smtClean="0"/>
              <a:t>“BONUS: Women’s Chorale is an Honor’s level Course!”</a:t>
            </a:r>
          </a:p>
          <a:p>
            <a:r>
              <a:rPr lang="en-US" dirty="0" smtClean="0"/>
              <a:t>“We do FUN things! Trips, Team Building, Senior Breakfast, Secret Santa, Carving Pumpkins”</a:t>
            </a:r>
          </a:p>
          <a:p>
            <a:r>
              <a:rPr lang="en-US" dirty="0" smtClean="0"/>
              <a:t>“Women’s Chorale is before school. You can take other classes that doesn’t interfere with your in school classwork”.</a:t>
            </a:r>
          </a:p>
          <a:p>
            <a:r>
              <a:rPr lang="en-US" dirty="0" smtClean="0"/>
              <a:t>“We get to sing all different types of music”.</a:t>
            </a:r>
          </a:p>
          <a:p>
            <a:r>
              <a:rPr lang="en-US" dirty="0" smtClean="0"/>
              <a:t>“ I’ve been in choir since 6</a:t>
            </a:r>
            <a:r>
              <a:rPr lang="en-US" baseline="30000" dirty="0" smtClean="0"/>
              <a:t>th</a:t>
            </a:r>
            <a:r>
              <a:rPr lang="en-US" dirty="0" smtClean="0"/>
              <a:t> Grade. Why stop now?!”</a:t>
            </a:r>
          </a:p>
          <a:p>
            <a:r>
              <a:rPr lang="en-US" dirty="0" smtClean="0"/>
              <a:t>“ Choir counts as a Fine Arts Credit”</a:t>
            </a:r>
          </a:p>
          <a:p>
            <a:r>
              <a:rPr lang="en-US" dirty="0" smtClean="0"/>
              <a:t>“ A place to create FRIENDSHIPS”</a:t>
            </a:r>
          </a:p>
          <a:p>
            <a:r>
              <a:rPr lang="en-US" dirty="0" smtClean="0"/>
              <a:t>“We are a CHOIR FAMILY!!!”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191" y="2046077"/>
            <a:ext cx="2371725" cy="3162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WANT TO BE IN CHOIR,</a:t>
            </a:r>
            <a:br>
              <a:rPr lang="en-US" dirty="0" smtClean="0"/>
            </a:br>
            <a:r>
              <a:rPr lang="en-US" dirty="0" smtClean="0"/>
              <a:t> NOW WHAT?</a:t>
            </a:r>
            <a:endParaRPr lang="en-US" dirty="0"/>
          </a:p>
        </p:txBody>
      </p:sp>
      <p:sp>
        <p:nvSpPr>
          <p:cNvPr id="7" name="AutoShape 2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6948260" y="2950429"/>
            <a:ext cx="3291009" cy="32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 descr="data:image/jpeg;base64,/9j/4AAQSkZJRgABAQAAAQABAAD/2wBDABALDA4MChAODQ4SERATGCgaGBYWGDEjJR0oOjM9PDkzODdASFxOQERXRTc4UG1RV19iZ2hnPk1xeXBkeFxlZ2P/2wBDARESEhgVGC8aGi9jQjhCY2NjY2NjY2NjY2NjY2NjY2NjY2NjY2NjY2NjY2NjY2NjY2NjY2NjY2NjY2NjY2NjY2P/wAARCAUAA8ADASIAAhEBAxEB/8QAGwAAAgMBAQEAAAAAAAAAAAAAAAECAwQFBgf/xABIEAACAQMBBQMJBgQEBgMAAQUAAQIDBBEhBRIxQZETFFEVIjJSU2FxgZIGM0JDgqEjRFRiNHKD0RYkY5OisSXB4TVFc2Sj8P/EABkBAQEBAQEBAAAAAAAAAAAAAAABAgMEBf/EACMRAQEAAgMBAQADAQEBAQAAAAABAhEDEjEhQRMyUQQiYXH/2gAMAwEAAhEDEQA/AMeCWCLkkHaR5tHN0TQyt1qa/EhO4pL8aAtQzP3mmtd9B3unyZBpGjL3yn7x97jyjLoBpQ+Jk71nhCXQfeanKlIDWIy9vVfCjIXb1/ZdQNaHgwu5rr8GGOFW6mniCyBuwLBgdS6TxhBKdynxS96A6GFhgc+KuprKmiShcy/MwBuwgOfKjc6/xQjQry/NYHQz7xZWupijaVXxqyG7KftJP3ga95eKDejr5yMqsdNakm/iRdlpxln4ga9+C/Eg7SPiupnhYwz52818SasaK5N/MCbq08emuou8UktZrqQdjSzlL9yXcqGPQAXeaXrxwHe6PrxK6ljTbW7FDhaQXGnEBu8oeuhO8pPGJFndqXqR6B2EE8qK6AVd+pLm+gu/U3yfQ0dlBr0V0HCklxS6AZe+w5Rl0DvsX+XPoa92K/Cug8LwRBj76+VKfQO+TT0ozfyNiQAYu81XwoSI9vXf5EjfgORRz3WuM60cfMHXuHwpI3tEezj4AYu1ucv+HFfFgpXTWkYm3ci+KHuoDF/zmOFPBByuXxceh0A3V4AYo07vd0nEfYXL41Ir4I2pYADF3e4f5/7ArWt7b9jaIDH3Wo5a15D7nLP30jWAGKdpJLSpNsrVo20m5r5nSEQYe4Q5uTXxCdjDTG88e83ABz42Uc+dD55J9xp+pk2gUYpWcXjEI/MnG0pbutOLfiaQIMvc459GOPgWO3p7voR09xcGAM0Lbdk3pj3It7GOmEWYACLgsYIdks5yW4GBTK3jN65QlbxSxll4AVwpqKwiW6iSACvso729jUngYALAYGMCLQJYGACwA8AAgGACGAAJoBgAgHgAAYBgAAB4AQDaAAAMZDACAYYKEA8CwAAPAYAADAY1AAGkGNQpBgaQ8EERjwGCoQDwNIKSAkoj3QIBgngN3QCIEt0aQEMDSJ7obugEB4HjA8ActWEH6U5v4sktn0Vzk/maCSCKFY0F+HJNWlBfgRaNAVq2or8uJNUafs49CWCSAj2cPUXQkox9VdB4GAYXgHyGAAQcVzLBMCp0ot8CUacY8ETSGkBW6cW9Ug7OPgWY1FggioxXINxLkTwGAI4FupE8BgCGAwSDACwRaJiAiGBtBgojgCTQsARfEB4DAER4G0GCBAPAgFgB4DGoCwGBgAsAMOACwHIYsALAEhMCLQIYYAMBgYARAljIYAjgMEkAEcDwMQCAYgARIAIgyWAaAiCHwQaZAWAwSF8wIjDKE5JaZ1AY0R3kuaHvx5ySAeAwR7WPiLtqfrICYFbr0uU11DvFJZzNICzAYKldUmsucRd8o49NJgXiKO+UF+ZEj36hn0yjVgWDM7+ivxJh5Ro+L6AacBgyPaNL+7oLyjD1ZdANmAwYvKEX+XPoJ38m9KU+gG5rCAwu9qyaxRkJ3Vw3pQkvkBvGYFWu2vuW/iLevHLPZAdDRDOcnfPOKf7k2r5/hj1A3DMKp3r/ABRXuDsr314oDcLOEYZULyX5sRq0uedbAG1NPgG8jD3K4fG4wPuFV8biWPADZvR8Q34+sjKrGa415MXk5e2mwNPaR8QVSPNozrZ0c/eTH5Op85zfzAvVSD/EgdWC4yXUpWzqPjLqNbOoL1n8wLHXprHnrqLvNJ/jXUS2fQ9R9Q7hb+p+4D71SX40LvVJ/jXUasbdfloasqHqJgRd7Rj+NEO/Uc6ywaO6W64Uoj7rR9lHoBm79S8ci8oUsccGtW9FcKceg+70vZx6AYntCGnN+4I7Tpm5UKS/Lj0JKjS9nHoBz/KS10z8Ae0crzYS6HS7KC4Qj0HuQ9SPQK5a2l/ZIi9pz3tKb6HX3Y49FdBqMfBBHK8oTxhU238BLaE0tac+h10kuSDHuCuStoVGn/Cl0H32rx7GePgdXC8BpAcjvtX2NToN3tR/kVF73E7CGUc1IaIpliIgwNIFjxHvJc0A0iSRBTjzaJqcfWAeAwLtILmHbU88QJDSIdvSxrJC7zS4by6gW4FjUrldUUvSWfiQd7QS9JAXYJJGN39FL00HlKlniBtwLdMflSjjiJ7Vocs9AN2BGF7VpclLoR8rU8aQln4EHQWoNHNjtR86U38EPynL2NToB0MBg5/lGq+FvUfyF36u9FbVOhR0GhYMPe7rOltIXeLx/wAtIDeIwutetaW7BPaHscfMDcGiMONovH8KPUTp7Sf4YL5gbtAMXZbRa40+od3v2vvIEGxiyY3bX741oYBWt5zrx+SKNg8mLud3/U4+Q1ZXH9U+gGvIsmXuNZ8bqYdxqf1NQDVvJhleJk8nvncVB+Tk+Neo/mQasrxQnKPrIyrZlPOtWp9Q/JlF/in1A0drBfij1IutTX449SjyZQ57z+Y/J1v6r6gWuvRX449RSuaKWe0j1IeT7bH3f7jVhbL8tAHe6HtI9RO9oJ+msEu5W3soj7pb+yiBDv1vn7xC7/bp+mW92oL8uPQkqFJflx6FGd7RocpZ+RF7So8lJ/I1dlT9SPQluQ9VdCDF5RpvhGT+QvKMUtKc38jduLwXQeF4AYVfvH3FR/IXfqjb/wCXnj4G5LAwOe7yu+FvPoHebp8Ldo6AijB293w7t+41Xu3p3fHxZuAgw9tfZx2MV8wcr9/hivmbxAc7F/4wXzG4Xzx58EdARRz+wv5ca0V8B92u3xuEvkbwQHP7ncP0rj9g8n1Xq7mWfcjoMAOe9nT/AKieR+TcpZrTbN4AYfJsPaz6jWzKeNZz6m0AMnk2h/d1G9n0GvRfU1IeAMisLf1M/Ml3C29nlGjAwKFZ26/KiNW1BcKcehcARWqFJflx6DVKmuEIr5EwCo9nD1F0Hux8F0GACwvBBj3DABYGkA0ACfEYAAAADDAAQIYAgEMBooBDAAwGBgBEY8AkAYHgAwQAANIoWBjwPACSAlgMAJIkNIMALA8DwGAFgeB4Hgqo4GPAYAAHgMEAh4BIeAPPqN3LVYRLsL1676RvSJBHPdtdy/NQ+43LWtY6CLEBy1s2u3rXa+BYtk1P6iR0cE0BzlsjPGvInHZEOEqsmdBDSAwLZFuuMpP5k1sq257z+ZtwMDF5LtUvQfUPJtr7JG3AmgMvk61X5USSsrZP7mJoACpWlv7GHQl3ej7KHQtSDAFXY0vZx6B2VP1I9CzAYAioRX4UvkGEuRMi0BEG2PAEERMlgTAQABQsiJYFggixDYgE+AhiYCABgRYDaFgoQDEQAAxADEMAEAwAiMAAQDwACAYgGAAAmAxYAAAYCEPAAIADIAADAQiWAwBEB4HgoQiQEERiYb3DUqGAsrmx5yAALKGmtAAB6NgAgHgWV4gABnTiLfWeJFMYlLPPXwHvR5vUoMDEpLXUN6PrIAAO0gvxIj2sM+mgJpBgrdemvxx6g7mkvzI9QLMDwUd7oLR1Ir5kXf26X3iA04DBm8oUM+mhPaND1soDWloGDD5To8lLoLynBvSEn8gOhjAYMC2ln8qfQXlCT4UZv5Ab8Dwc/vtV8KE2Du7l43baQHRSQ8HNVzeP8iRJ171+jbtAdDGAwvE5znfPP8JJ/EedoS/BHqB0d3qCRz8bRedIr5hubRedYoDo6eI8o56t798ZwQd0vuVeIHQbSBSWeKyc92N48ZuENbPuXxugOhGrDON4TrU48WYFsqtyuWh+Saj0dy/jgDX3inw3iXbw0WdTF5FfO5l0JrYy515MDV3ilria0DvdLHpGXyJT3suvU95LyLR1zWqMo0d7pPRSRJXNL11kzR2LQ9pU6klsW2Ty51G/iBe7qik/PXUrd7QS9NEPI1r61R/Fk1sW0zl77+YU/KFBNeemN31H1o5+IR2HZ51Un8ya2JZ4xuz+oDKmTIxJBDSJoUVqTSIGkTihRWSSQDwPA8MeAFjI8Ekh4Ag0Jom0iOj5rIEcDwPKS4ohKpBfiQE0h4K4VoS54Y3Wp+sgJAUSuqafEI3VJp+dwAuDiZHeQysPmS75Tz6QGjAYKnd0V+ND71Rx6aAm0RwR7zRT9NP5kZXdFP049QLMCwUd+t9fPjn4ie0LdL7yOnLIGhoiZntKgvxrqQ8pUPaRfwYGsTRgntO34qouoeU7dr7xAbWI5vlKkpP+JlEobVoc5N/IDoDXEweVaH9z+QeVqK/DN/pA3tCaMPlaHs6j/SLyp/0KrX+Ug3AYfKTb0tqufgLyhVb/AMJV6FG5Bgwd9r64tKg++XL4Wc+oG7GgjC7q74d1Yd4vXwtkvmBuwBhVW/f8vFfqDfv3+XTXzA24HjBhztBvhTXzDd2h40yDdgRicL9/mU18g7K+fGvFfIo24BGLu95/ULoHdbqX8z+wGxsTa8UY+5V3o7l/JA7Cb1dxMDZvLxXUjvxzxRl8nP8AqKgeTY5++qdQNXaR5tdR9pDnJL5mTyZT51KnUPJlHnKb+YF87imnpNClWgo53l1KvJlvwak/mN7OtucX1AJXVP1xK5p85pfMl5PtvU/cfcrb2SAi72jH8ayR8oUfXTLu5W/so9A7rQ9lHoBS9pUFwkLylQ5t/JGhW9Jflx6Euxpr8EegGXylR5ZfyE9pQ3niMmvga1TglpFdBqMfBAYvKWv3UsfAUtoybW7Rnj3o34iuCQYA5s7utU4UJpfAXb3D4UanQ6mggOZ2t1j7mY1Wu8Y7B5+J0w4BHMzeP8rHzJKN82nux6nRADndnf5/Bn4j7O/ljzoI6AAYOxvmnmrFC7td4++j0OgGArC7S5fG4x8hdxrc7h/JHQFgIwqwqc7mbGtnvOtxUZtwNIKx+T4vjWqP5h5Np+vUfzNgwMfk2i+Ln1GtnW65N/FmsQGaOz7dfg/ckrG3T9A0IYGdWdBflR6ElbUM/dR6FwAVq3pezj0GqNP2cehNDAh2UM+hHoSUY8MLoMYC3V4BhLkMABIMANANcAAADA0GBoAGkAwDA8DQACWQSGNANIeBoADAYGNAJIeAylzJaAJIGh50yAEcE4iHFhVqQYBMkB5WO0Fyi+g/KPhTk0bI04r8K6FsYQ9VZKjnraFTlRk/kCv67fm0JL3HTUYrkicUscEBy1e3eH/y8iUbq/0xbto6qS8CcWQcnt9pPhQ/caltR/k/udpcCaYHE7Pa0vy4r5hG22u+O4vmd3ORgcJ2e1d304dSPcdpvjVgjutCA4T2ZtGa1uIh5HvHxul0O6LAHEjsW5fG8x8CT2HXfpXjOzgkBxFsCfO8k/kP/h9f1dQ7IAcZfZ+n+K5qv5g9gW+Na1R/M67E1kDk+QrbH3lV/MPIdp61R/qOru55BuAcvyLaJcJ/UC2PZ6ZhJ/M6u6RlADnLZFivyn1H5KsV+QjduhgDH5NsuVvFB5Ps1/Lwx8DVgi0Bn7larhb0+gdztl+TT+kvADP3ajHhTh0BUqfs49C5ojggr7OC4Qj0Gor1V0JgBHdj4CaJCAjgMDAoWBYwSEAmIbAgQMYmAgAAAAYgGIYAIAAAAYAIQwABMAKAAABiDIt7LAYgyJyXiAwK1UjnDF2qcsZAtAinklkAAOIMAQ8CTXiRc0uYEwEpKXBictQiQEFPXBNaoAAMBgKBgh4AiBLAYAiNDFgABj3RYAEMWCSAQEtBc8AAMei4iePEAQwWPFDzHjkADAby11QdpFc0AYGkLtYL8SI9tTz6ax8QLMBgr7xTx6aE7qkvxrqBcGCh3tFfjj1IvaNuuNRdQNQzG9p2q41ELypbY9NAbRczF5Wt/F9CPlej4N/IDem97BckcpbWgnpTm/0kvK+nm0qmP8oHVw0RwczyvUbxGjUf6Q8qXGn/ACtR/IDpvKfuK5VJJ4Rge0rp4xZ1PhgTvL5y0s5so1TdVyzr8idNVFq84MnedovhZyXxGq+0n/Jv5gboubeuS+L805W/tV6q3x8QfleWvYxQHXQn7jk7m13+XFfMlG22xLXEfmwOvTl4k3LHM4/c9sN8aePiPuW12uNNfMARYiCLEuYDRNEUiXAgmiSIJommBZBliZVHiWICaHkr34oJVElnIFjehDJmncpL3kI3L4tAbQKo1k4Z5kHcLwAvJGft1ngXwnGcdABiFKaWCtVdeGhBZjLDdwxxmmRqT8144lE0DRkjXmvSiWurJ40eALG0LOTLKc956PARlUb4aAaCLGsgyCLRCRayGCioZJpEdAEyLJZXisEW0+YCASfvGpR8SAEG/HxFvxfNYKBiB1IesuodrT189ae8gAZF1qa/GupF3FLOO0jn4lE8CK3dUfaw6id5br82OfiBaJlDvrZfnR6id/ar82JBegZme0bX2iIvaVsvx5+RRrAyPalqvxt/Ii9q2/LefwRBuFgxeVaXKFR/pYvKkHwpVfpKNwjF5Sb9G3qv9IeUJ/0tR/IDahswu+rcrSoLvly+FpL5sDfgDCrq8a0tP3QdvfPOLaPzYG7AYMDq7Qa0oQXzGp7Q9nT6gbWhOJiflH/poN3aL4zpIDU03wRCUZp8Cjsr9vPbU18hd3vnxuIr9IF7jP3kJQnLJW7W7fG6/YO53L43b+SAOymPsJ54pC7hVb/xU+gLZ0udzV6gWwpyi9WupZFY4yRm8nLnXqdR+TaftKj/AFAaXjHpIG1j0kZvJtF8ZVH+ofky357/ANQF29BPWcepGUqXtY9SHk229V9RrZ1r7P8AcB06tGm2+1i/mN3VvzqxErC2WP4USSsrf2UegEO92yf3iDyjbJfeItVrQX5UOg+7UV+XHoBS9pWy/Hkj5Tt/F9GaewpLhTj0JKnDlBdAMnlOjyjNv4Atpwbx2dT6Wa9yPqoeEuQGJ7R9WjUfxiHlGbelvU6G7AYQGJXtd8LWYd7uf6WZuADD3m8x/hsfMXa33KgupvADDv7Qbz2cF8w/+Qb/AC0b8ABg3NoP8dNB3e+f50Evgbxgc/ut63/iYr5DdjcvjdfsbxoDArCt/UyF5NqPjczOiAGBbM8bio/mSey4e2qv9RuQwMK2VRwszqP5h5Kt29VJ/qN4AY47JtFjzG/iyXku0XCl+5sQwMq2daL8lfMkrC1X5MOhpGBRGytlr2MOhJW1COqowXyLRgVqjST0pw6FkacF+CPQaJYAW5H1Y9CSivVXQETSKBJJaIaQDAaGsiTRLKANR6gmh5AQakkDAiSQsE4oBjAOYHnVWprjKJJXNFfjT+Zjjsui3q5P5lq2Vb+D6gae+UM430J3tvj71FS2VbPjEsWy7VfgAFf2y/NQ47TtI/jJLZlovykTjs60X5MQK/K1pH8zJLy3a44voXx2fa+xj0LoWNr7GHQg5/lq019LPwE9tWsl6Mn8jqqzt1wow6FitqHKjDoBwnte2xhU59CL2vQ5UKjX+U9C6FHH3cehHsafqR6AcFbZgtI21T6ReV8+jaVPpPQ7kPUj0Hux9VdAPOvalTlZ1OhJbVucebZVOh6BxXqroNAefe0r2X8hU6Ato3/Kwlk9CCA4CvNqN+bYSDvO2H/I/ueiyx5A84qm2Hr3NL5hnbbx/wAtFfqPRPJF5YHnuz22/wAqn1B0duP8NJfM9C8kQPP9222+dFfMO57YfGpSTO8JoDhdx2s+NemvkLuG1Od1FfBHcItAcN2G0XxvUv0kXs2+53z+k7LWpBgcnyZdc76XxSDyVX/ranQ6oAcnyVUWjvKrBbJ8bqq/mdUjgDmeSIc7is/1B5IpLjVqv9R0gYHO8kW/OdR/qDyRa81N/qZ0cEWBg8k2vqyfxkxrZVmvys/Fm7AiDGtm2i4UkPydaL8iHQ1kQM3cbVfkw6DVpbrhRgvkaGLBRSreivyodBqhSX5cehaICHZwXCEegbkfVXQmLACUV4IMLwJIQCwlwAYgAOIAAuYxDATDOBiIAAAAAAATEPIZKEMjKSQt+PiBNggyAAAAAAJyIqosgWAVuY4zzoBMAQ8ALAwwAAAAAYAYAIYgAAyGAwwAYYHgBDHgeAEMWBpAMAwSwAhjwG6AkPA0hvAERoNBgNDQljxJ6YAQJDTWeIb0VzAY0JSi/wASDtYL8SCrEiaRUq9JfjQ1c0fXWCoswPBUru39ouonf20eNRAWuOo91lHlO151Fj4h5UtEtaiAuVOWeBNRZle17NfmrT3kPLdkn94uoHRUXgMHNe37JL0tSH/ENn4gdZIkkcf/AIgtuQv+I7fL00+AHawSwcP/AIjoxX3c38hf8S03+TN/pKqESxEEtScSImiSIokiCRJESSAsRZBlSGpYA0JjRQqhJ1MAXvgRM867XISrtP3AaRlUKmeJNS0AkxApZ5BzAYx4DAAhiegZyQMNBPPJEMzzwKJviRYvO5oGmAhMeAAgyLJvgRwBVNFbRe0VyjhgVNCLGiLiBDIiaiJrAEQHgAIiZIWAEIkRAQiTEQRAYmUJiGGgCES0IuUVzIAGLej6yE6kPXj1AYnkXbUl+OPUTuKK41I9QE97JJZIu4oJ61YdSLvbdfnQ6gXAZ3fWq/Oj1IvaNovzolGoTMr2nacqqDynarXfz8gNWGLDMnlW2zo5P9LF5Uo+rUf6WBrww3JGTypT5Uar/Sw8pJ/y9b6QNDpyzxJbrMr2jLla1n8hd/qvhaVegFzoNz3nL5EuxyvSM3fLl8LOfzH3q85Wf7gao0938WSaRh7xff0i+ch9tfvhQgvjIDcDiYd/aL/KpdQ/+Rb1VHqBs3UJUop5zqZN3aL/AB0l8hdntHH3tNfJgbtyIKCT0MPY3/t6ePgHdr1r/Fr6QOhgZg7ndvjePoHca7et5PoBubwPQwdwqP0ruqHk6XO6qv5gb8oW8k9Wl8zC9mRfpXFZ/qDyXT9pVf6gNvaR5yQdrTX4kY1su38aj/UPyZberJ/qYGl3FL2keou80U9akepStm2qeezz8WxrZ9qvykBZ3y3T+8j1E7+29rESsLVcKMOhJWdun9zDoBB7RtkvvELynbLjU6FqtbdPSjDoTjb0orSnHoBme1bdfiz8heVqHJT6GxUqa4Qj0GqcF+FdAMXlWk9FGb+QLaizpSqNfA3qMUsYQbq8EBge0pNebb1H8hPaNd8LWb+KOkkvAkgOar66/o59Rq8vc6WsvmzojQHN7xtBrzbZY97I9ptNvCoxXzOqBRy8bUf4afUl2W1GuNKPzOmiSIOUrbab41aaF3LaL/mIr4I7AAcjydfP+bX0k1sq6fpXj+UTqJEgOV5Jrt63k+g/Ik5cbuodWJOJVcpbAhzuqzfxJL7P0Xxr1ep1h5wEctfZ+1/FOo/1E19n7Hmpv4yOkmiSaKOYtgWC/BJ/MmthWC/J/c6OiGpIDnx2LYr8hfMtWyLH+ni/kbU14hvxSznQDH5KsuVvDoTjs6zTyren0NO9HGckY1I6vKIIKytvYQ6Eu6W3KhDoWKrHGch2kfECKtqKf3UOhLsKXs49AVWG9xLE01owPPxafAmkclUb7T+NH5Ikre/b/wAQl8gjsIkl70cbuV9L+Z/Yktn3jWt218gOyvih4XiupxVsy5/rJjWya/F3cwrtJrnJdSacPWj1OKtjT/rKpJbDz/NVeoHaUqXOUUS7SiuM4dTjLYEXxuar+ZJfZ2lzuKr/AFEHX7a3xrUgvmQVxbcO0h1OZ/w3b86tR/qJf8O2vrTf6mB0u92i41qfUO/Wa/Ph1Ocvs5Zc99/GRL/h2xeMxk/mBu8oWa/Pj1IvadkuNaOfiZf+H7D2b6sHsKwX5OfmBrW2LBLWvHqRe2rBfzEepTHYez/6eJLyLYf08OgEntzZ2NK8SHl/Z6f3pPyRYr+Xh0Jw2VY/00OgFL+0Wz/adCP/ABHs/lNs2eTbJfy1PoPuFouFvT6AYJfaSxWmZdCD+0tmvwzfyOmrO2XChD6Q7rQX5MOgHKf2ltXwp1H+lkX9o6D4Uan0nXVCkvy49A7KmuFOK+QHFf2hpvVW9Z/pE9v54WtbH+U7W5D1I9BOMfVXQDieXJt6WlZ/pIvbNd8LKs/kdtpeCISQHGe1bt/yNXoLyne/0M+p2MYE0Bx3fbQfCxkv1IHd7Sa0s185I6zEwOV3jaj07rBfGQnU2q/yKS/UdUAOVna/qUUviJx2t40F1OrgTA5fZ7V9pRXUXYbTfG4pL5M6ggOZ3baL43cPoBWl68/850gdJiA5vcbt8b6XyiHk+4531V/JHRAg53k6pzvK2fkHkxvjd138zoCwBg8lw5167/ULyVR51Kz/AFnQEUYfJVv41H+tgtl2q4xk/jJm4QGNbMtF+Vn4tj8m2nsYs1iAz9wtfYQ6B3K1XChT6GgOAFPdLdcKMPpH3eiuFKH0osbDIEFRpJaU4r5DVOC/BHoTEAbkfVQYXgGcBlAHAOIt5YDeAAByRHtFnUgkAt+OOInNFEgITqKKBVouIFiDBX2qQ+1SAmBBVEySlkBjEPIAAAADEAAMQwAAAAAAABgAANAMAAAAeRixqPADAMDSABpBgaABoMDSChDSDA0ggQxhgAQwSHgBxJoikWRRQITTJpEksgZZRqZwoslSp1d7VaGrdGkBVKMnwIunM0JZHjAGbspidCeMZWTXgEijMrefORF2k2/T0NmnigTXiuoGRWsksb5Z3Z49I0b0FxlFfFh2lL2kOoVnVvh+kWxjurAOvRX5kOonc2/todQjgxLEiuJaiImhiRJEDSJCGgqSJoryPe9wF8SZl7SWeDL4SzHJRaBBzaRCFSTm1KLS8SC4ZRUnOLSjHI1ObfogXCwQk5Y0RVmtjgBpQ9DLHtt73EpxrS4IDS8CTwzMqddPOU/iWKNTGvEDQAllpZ4jAQmSIgRYskmiLWQIyaRDfRCpSlJrzsIirfDy5PIEpTSIdpF6McqOdMkO7JfiYEhD3cLAARZFokxYAiIlgWAIsiyZHGQI7xDfeSzdE0BBtguBPAsEERE8CwBEBgBEB4EURYmSaAgg8iwyYFEMMNSbQYArkm+AlGS4ljACCUvEMMnleIZiuLQEHHK4keybXpE9+C/EuodrSX449QK1Qw8uTJ9n7wdeivzI9SLuaHtYdQJbpB0E+bDvdsuNaHUi761X58OoEuyj7x9lH3lT2haL86JGW07SP5qYF7pRkllBGjCPLJn8q2mv8Tog8rWvKUugGpwj4BuR8DG9rW+dFN/CLDyrR5QqP9LA2qCXIeDA9qwfCjVf6Q8p54W1Z/pA6CQYOetpT/pK3Qbv6/Kzqgb8Bgwd+uuVlNdA77eSWlm/nJAdDAYOf3q/bwrNfOaGq+0Xp3amvjMDfgMHP7TaXsaa+Mg3tpvHm0Y/MDotYB4Odjab/FRXUOz2k/zqS+RUdEZzuw2i/wCZpL9Id1vud3FfCIHR0QaYOd3O853vSIdyuXxvJdCK6WmAyjnLZ1V8byp8kHkyedbysB0d6PiPej6xz/JifpXFZr4gtk0ca1a31AdDtIesg7akuM49TB5IoL8yq/1j8kW3hJ/GQ0NveaKeHUj1E7y3XGpHqZlsm0X4G/1MktlWfsv3YF3frdfmx6ie0rWP5sX8yC2baL8mPz1JLZ9ovyIdAF5WtF+bEPK9qvxlkbG2X5EOhNWduuFKHQDM9s2vrNi8t26eFvP5GyNvQX5UehNUaS/Lj0A5727S5Uqj+QeWo4zGjUfyOmqcOUF0HuQX4V0KOV5an+G1q9Bva9d43bSpn4HVwuSRJL3IDjrat6/Rs5/Mmto7SfCzkddYXImgOKr3asnpaY+Y+8bZlwopfFnaSGgOJ2m3H+CC+Y8bcljMoJe47eSQHE7HbT/Oghd02y+NzFP3HcQ2Bw3s/a0uN6NbI2k+N+/kjuIkgOJHYl8879/PHuDyBcP0r+o0dxywtQjOLQHFX2dk+N7WfzB/ZyD43dZ4/uO3lYKnVSfEo5K+zdH29X6iX/DtrzqVPqOsqiaBzQHDjjJYjlLaFd/ysyS2hdfhtJER1kTRyPKF6+Fm+o+/7Q5WmPmB2MEkjjd+2m/5WOPiPve1eVvT+bCuykTSOKrra/saXUauNsPRQpL5gdxEkcJVdtNv7tIfabbfCpTQR3sPwDD8Dg//ADr/AD6Qt3bT/mYfJEV6DGeQKLxwPPqjtlv/ABiXyJd22w8ZvuiKPQKLxwFuvwPP9y2q+O0H0F5P2m1rtCXyRB6HdfgWKJ5nyZf51v6g/JV4+N/U6Ael3feuoNe9dTzPki44u/rB5HqPje1uoHpk4pazj1Dfh7SHU8z5FfO7rdQ8iRzrc13+sD0rqUl+bDqQdegvzodTzvkKjnWtWa/zj8h23tKr+MwPQO5t0ta0OpU7y1Wrr08fE4nkO059o/jNjWw7L1JP4zYHYlfWn9RDqVvaFmv5iHU5i2LYL8r/AMmHkax9iurA6D2nYrjXh1IS2tYrjcQ6mNbIsV/Lw6ElsuyXC2p9ALZbZ2f/AFEepW9tWC/PiC2daLhb0/pRJWVquFvTX6UBVLbtgvzUyEtu2HtP2NStaC4UYfSg7ClF6U4r5AY3t+y5Sl0YvLtq+VR/pN6pwXCK6AqcV+FdAOc9u2/KlWf6GHluDWltXfwgzo7q8AaQHN8sSfCyuH+gXlas/RsK/Q6eEJr3Acx7Sus6bPqh3+9fDZ8/nJHRADm982g/5HrNA7naTX+DivjNHRFkDndttRrS3pL4zFv7VxpToL9R0WxAc/O1H7BfNhubUf5lFfJnQBgc7stpvjcUkvdFh2G0X/NwXwgdAAOd3S+fG9XygNWV2+N/L5QN2QyBhdjcPR39R/IXk6o+N5WfQ3KSBNeIGHyY8a3VfqHkuK43Fd/rN7aBtAYVsqjzq1n+sPJNvzdR/rZtGBi8l2vhN/GTGtmWvs39TNggMvk20X5KfzGtnWa/IiaHJLiJTTAp7jaLhQh0DulsvyKfQlKslkrlXAt7tQ5UYfShqjSS+6h9KK43HuLFVWgEuyp4+7j0HuR9VdBqSksgAlGK/Ch6eAAAMMDABJDEGQHgYs5DUCQEMyGsgMBNMWGBIWQ4gkBLIZFgaQAMWCQAhggAY0IYANAhgAAMAQxJEgBEhDRQ8AAEEkMSACWCSRFEkADGhlDQ0JEkAEkhDQDQxDQAokgACMob3MlGngZNcAIOCxgp7vHOcs0MQFcaajzDdRMMAefWPAmseBVHLRZDIRYngkmRE97kgLU1gCnM/Bkn2nDAFyZLJlh2qnjdeC573gQWJksrxKMVH+ESjVz6OgGtMTa8SqEKqfAcoTa4agW5XHIKa8TLKjXfAIUK6a/3Ctu8ubFlMzVaFWWMPHzHRo1YPV5QGgGmCT5lkUBS0yLTNSS8CSS8AMTyGGbMR8EOKjngBhw/AGpeDOikvBCaA52JeDBRl6r6HQyIDDuS8A7OfgbWRYGTs5eAdnLwNLEwM25Jcg3S5kWBXukXEsZFgVgSZFgITHgAFkjkk0LAFVRyXBEFKXgy8QFLcsj15oswAEFkBtBgBCYxAAmSIgQ3WDjlE8BgIpdN+sCov1i3AYAr7P3jUfeTwGApJYGGAIABhgCEop8RKCXIswJooqdKD4oToU3+EuwGgRUqMF+EmoR5JEtEGnigpYGGY+suob0PWXUBDIucF+OPUHWpLjUivmBJiIO4oLjVh1I96t8/fQ6gXCRU722X50OpHyhaLjWj1A0gZvKNovzokXtWzX5v7AawMfla0x6cn+lh5VtuTm/0sDZgeDF5VoPhCq/hBh5VpZ0pVn+hgbQwYfKafC2rNf5GHlKfKzrv9JRvSAw+UKz4WVboDvrnlY1H4ZaQG8MGB3d7/RP6kNXN8/5PHxmgN48HPdfaL4WsPrDtdptaUKS/UQdFLQeDnKW1Hwp0l+oGtqPP3K92WB0RnN3dp86lHoyXY7Sf59JfJgdHA8HM7rtF/wA5D6QVnfvG9er5RKrqDOZ3C8fG9fyiC2dcvjfVOiCOnleI04+KOZ5Kqv8AnKgeR2/Suqz+YHU3oeK6h2kFxlHqcxbGjzuazX+Ykti0H6VSq/1AdHtqXrx6i7xS9pHqYFsS20y6jXhvMn5FtHpuya98mQa+926/Nh1F3+1XGtBfMzrYtkvy/wByS2PZeyTAu8p2a41o9SL2vZR41kEdlWXsI9CyOzbSPChDoUV+W7Ffm8PcLy9YrhKT+CNCsLVcKEOhNWluvyYdAMf/ABBZ8lUfyF/xFarVUqz+R0O70UsdnHHwGqNJcIR6Ac3/AIio8rWs/kC+0GV5tlWb8MHU3I+quhJQivwoDk+Xqz9HZ9R/EHtu8a83Zsl8TsJLwQFHH8sbTesdnoa2rteS0sYr4s66SJEHG8obba/wlJfEO97df5VNHXYJgcZ1Nuz50ULc27L8+kup2QyBxUslkUc9bUtPaa+4n5XtF+N9AjoJE0jmrbNn60ug/Ldn/f8ASB0kiRzFty09So37kHl215Uqr+QHUwPBzPLtvjShW+kXl2i+FtWfyA6qJI5Hl2nytKz/AEsfl3wsKz+QHYXEZx1t2T//AKfWfyH5brPhs+qQdjIHG8uXHLZs2Py1evhs1r5hXZwGDjeV79rTZ3Vi8rbSxps+PzYHaY4nE8q7V/oafVB5U2xytKK+LA7ozgvae2nwoUV80Lyhtv2dBAd8Fk8+77br4OghO7257WigPR5YPPgeb7xt1696pL5A6u23xvKa+TA9Hh+AYfgea/8AmHxv0vgmLs9qvjtJ/KIHpd1+DE4vwPNO32k/S2nP5RF3O8fpbSq9APSNMTTPN+T679LaNZ/IFs2pzv7h/MD0D+K6kXur8S6nB8krnd3D/UHkmnzuLh/6gHcco+vHqQc4L8cepxlsih7Su/jUZitLW2rbQr2tbfTh6PnvUD0bq0sZ7WPUg69FcasOpzvI1kuNOT+M3/uNbIsfYJ/Fso3O6tlxrQ6kXe2q/Ph1Mq2VYr+WgS8mWXK2p/SQWvaFn/UU+pB7UsVn/mIdQWz7Rfy1L6USVlbLhQpr9KHwVPa1l7eD+ZF7YsfbI092orhRpr9KH2NNfgivggMflmy9dv4Ij5ZtXw7R/CDN+5FcEugbq8AMD2vQfCnWfwpsFtWHKhXf6GbsJcEARg8p+FpcP9AeUqnKyr/Sb8CYVg8oV3wsa37B327fCwn82jdnUAjB3u9fCyx8ZIO8X/HukfnNG4AMLrbRlwtqUV/nE57Sf5VFfqN4grC5bS8KC+bFjaXr0V1NzZHeAyKO0XxrUV791h2O0G9bmmv0mveBywBk7vfPjeRXwgHdrx8b1/Qat/iDlgDL3O5530/lFB3Gtj/G1eiNHaYfAaq5zoEZu4T53lb5NB5O8bmu/wBRp334E08gY/JsOdas/wBYeTKL4zqv9bNcm+RFuXgBnWzbdce0f62Hky15xk/jJmrLwJuWeAGdbNtF+Vn4tj8nWnsI/MvxLINSyFUrZ9p/Tw6ElY2q/Ip9CxKZNZ5gVd0tvY0/pQ1bUFwow+lFuBMCKoUlwpx6D7KCekI9CSySAhuxX4UvkSWMA1kEsFBgBiwQGcDzkjuksAAxJDKGAAAxiGQAwQwENANIBggGkA0MQ0UAxEkAIkGAIAkhEkBIEIkgBEhDRQwQAAxiQwBEkJEgEMQAAwAAEPAYAixEsCwB55W9H2cehaqNP1I9ARZEISoUvUj0JqjTX4F0JJEgIKlD1USVOC/CiWCWAIqEfVQ1Tj6pJIe6BFRivwoluRfIFBtk1EgjuR8A3I+BbuklADO4pchbq8DX2MXzGreL4sKxte4gzo90i/xMTsqfrMDmvQR0nZUfFi7lQ/uz8QOc0LJ0e5Un63UO5UlyfUDmiZ0na0lwQnb0vVA5wHQ7vT9UfYU/UQHNyM3uhD1UR7GK5AYQ1NypR9VDdNeAGDDGjbuLwDd9wGLDHuyfI17oagZNyXgzzV/Vdpt51Umt2SbXuxqew11Z4C6qyr3VWrPjOTZYj2u5KSTS0euRqnLwKNhXHedk0syzOn5kvlw/bBtCquzl4D7NlgMgr3BbpYJgQwLBNkWBETGAEBEhMBCaGIBYDAwAQgYBCEyQsBS4iwiWBcwFgMIYYCFgMDaDACHoGB4AQBhjwFIAwGAgAeASAQEsCwFAB8x5XigEAZj4oN6PiuoDGQ7Sn666h2tL2keoExEO80OdWPUi7y2Wc1oL5lFwFHfrRfn0+ovKFovz4dSDRgDM9p2a07aPUXlWyX5yKNSHgxPa9ks/xc/BC8sWnJyfwiwN+BowLbFu/wANR/pYeVqXKlVf6GQbySRzvK0WtLau/wBAeVXytK/0FHSwPBzvKdTlZ1n+kXlK5zps+sB08Akc3yhd8rCpn3tDV9fPVWMsf5kB0sDwcvvm0W8dyS+M0PvO05fykPrA6iQ8HLdXasuFCmvjISntdv7uiviwOrgkkcpeV2/yV1Dd2s/x0UB1hpZOQqG1nxuKSX+UatdqP+bgv0sDrYHg5HctpN632PhEl5Ovud/L5RA7GBpI5Hky7ervqnyQ/I9w/Sv6rA7HQeYrjJL5nHWxZ872s/mHkGD1lc1m/wDMB2FUh68eonVorjVgv1HJWwKPB16zXvkNbBtU9Z1H+pgdTvNul99T6i73arjcU+pzlsGyx+N/qY1sKxzrTb+LA3vaFkuN1T6i8p2CX+KpmVbDsOPYrJYtjWKX3EX8QLHtfZ643MfkQe3NmxWtdv4IktlWUeFvDoDsbSHC3p/SBU/tBs1fmzf6RP7Q7OX4qj+Rohb2yWlGC+RZ2NGOvZRXyAxP7R2X4adZ/IjL7R2/4bavL5Glzoxf3cS2DpSWVFdAMD+0EH6NjXfyIvbs2/NsK3Q6TcV+FEXLL4ActcSyJQqsF+OJJV6Sf3keoRpRLBR3mgvzYdRq7t1+fDqBoSGjP361XGvDqPv9muNxTXzA0okkZFtKxXG5h1H5UsF/MxA2oaRh8sbOXG5iHlvZq/mEyDopEkjm+XdnL879g/4h2auNWT+QHURJHKf2j2Ylnfn0F/xNs5cO0f6QrtJjZxH9qLBcKdV/pD/im05UKz/SB2JLAuJxpfae3fo2td/pZF/aeOPMsK/0sDvRWRuJwV9pp402fXf6RP7S136Ozaz+RR3JRIOJw39or1vzdm1BPb1++GzZ5+JB3N0HF4OD5b2o+Gzn9SF5X2u/5CK+M0B3WiOPccF7R2xLha01+sO+7Za+4op++QHe3QcTg952036Nuv1C7XbT/HbrqB3t0i4nC/8AmXxuLdfJi3dsP+cpL9IHewDisZOB2O1Wv8fTXwgHdtpPjtLpTA7VR7tObTxhNnz6a847m0o3dtb5q385773d1Rxlczhyxk1Ga6v2dv4Wd3KnVeKVZYz4Pkz1ba8T58d7Ztr36zjVldXCkm4tKeiFhK9E3H1kR34esjkeSIP0rm5f+oHkei+NWu376jMtOs6lNfjj1IurTXGcepzPItrzdV/6jDyLZ+rN/Gb/ANwN8q9FcakV8yDuaC41YdTJ5HslxpZ+MmHkmx9hH9wNLvLZca0OpF39qvz4dSpbLsl/L0+g/J9nH+WpfSVEntKz/qIdSt7Usc/4iBNWVqv5en9KGrW3XCjTX6UQU+VrL28SPlix9tn5GnsaMfy4L5C3aSWVGPQDN5Zs+UpfSxPbFtyVR/oZqTh6qXyHvR5AY/K9F8KVb6GC2rB+jb13+hmveWQ3kBk8qeFpcP37ovKVR8LKv80bG/ASkBjd/cPhY1Rd+u+VjP5tG3tMClUxjQDJ3u+fCy6yQd4v+VpFfrRp7RvkPfe7wAy9ttHiren85h2m0nwpUV+o0ub8Bb8sZwBn3tpv8NBfNhu7Tf46C+TNMZycnoS3nkDJubSa1rUflFh2W0ed1TX6TW2+QvOYGXu9/wA7yK+EBd2vW9b7HwgbPODDaAx9zuX6V9P5RH3Gs+N9W6I1bsvEFF82BlWz5vjeVvk0g8mr8V1cP9RraYbr01KrJ5Nhzr13+sHsujzq1mv85scW+Ytx+IRk8lW3jVf+oyUdlWvOM38Zs1qOFjI0sIDJ5LtPZt/GTGtl2fsV1ZrADN5Ns8Y7vAa2faL8in0NIBVCsrVfy9P6UPutsuFvT+lFwsAQVvQX5MPpRJUaUdVTivkTQ/cQRUIrhFL5DSXgMCgSXJEkJDIDA8ISGihoYkMAGgwCAYJASAEMQyBoYsDAY0CGihjQhoCSGA0AxiGgGJpDACKQ0gACaGiKZJADE0nxGIBbqTDA2MCvs4eohqKXCKRIAI7q8Bbq8CZEDyy2ZbvlJ/qZNbKtecH1ZopRcY4byXIIyrZVovy8/MktlWfsUa0SQGPyVZr8iJOOy7P2ETUiQGXybZ+wh0GrG09hDoaWsi7PPMClWVp7Gn9KJK0tV+TD6UTVHH4ixU9MZIK+60PZR6D7vR9nHoWbuOY93JRBUaPs4r5DVGkuEI9CSgTwRUOyh6qDs48kieB7uSirdS5CaRfuJjVGPiBmA1qhD3k421J8UyDBkDod1o+D6h3aj6r6lHNbFk6fdqOfQG7ej7NEHLyGTqKjRz93EfYUfZx6AcrIZydXsKPs49A7Cl7OPQDlZDidbsaS4Qj0FuRXCKXyA5WH4BhrkzqYXghYS5FHjftDVbuadL1I56nIZv27UdTbFw/Ve6vkc56M1GKD0P2ZjJ2tdpPG/wD/AEedPRfZK5/xFq//AO5H/wBP/wChSOy4PwDdZe1qQaMtK8BgmRZBFoiybIsCImSEwI4FgkJgRaT4keziTACG4vANxeBIAIbi8A3fcSYsgLAsIYgDAMJOK4tHNu9rU6NTcjq0UdLRGSvtK1oNqdRZ8EsmC52pv0P4ek3ocWbzLUSJt6mjtK1r+hPXwZlv9pqhJwpNOf8A6PPpYeRt5eWa0m3QhtW6jJS31JeGDs2t3C6pRlHSXNeB5ZPBos7mVCspLhwaJYu3q0hkabzBPjlEjKgBhgBIB4DACAaQFAA8BggAAAAYhrHiUIB6eIaeKAAFmK/Egc4L8ceoVICKq0vaR6ideitHVgvmBYBV3q3X50Oone2y/Oh1AvQzN3+0X58OpHypZe3iEa0Mxvatl7eIvLFmvzU/gmRW4aOets2frvox+WrPk5v9LA6CQ8HN8t2+mIVH8IMPLdJvSjWf6GUdLAzm+Wocres/0MPLDfCzrv8ASB1Eh4OV5Xq8rGv0H5WuNMWFXoB1cDSOT5UveVhU+bBbSv29LCS/UgOukSSON3/aXKx/8kPv21Xws4L4yA7OBpHGV5td/wAtTX6h962w/wAqivmB20h4OH2+2m/yUPtNtPTtKK+QHcSGkcLO2n/M0l8hbu2ed5D5ID0G6w3X4Hn+x2rJPN/+wu57Sb12jL5ID0G6Ciefez75rzto1PkheS7nnf1vkB6Ld+BLd/uj1POeSKjet7WfzH5H01uqz/UB6J7i41I9URVSlnWrTX6jz62JS51631D8iW64zqv9bA7rr0I8a9Ne/eIu6tVxuKf1HFWxLRfhm/1sb2NZceyb+bA67vrNcbqn1IPadiv5mm/gzmLZVpj7rK97JR2VZL+XgwNz2vs5fzUc/ArltrZyf+IT+Bn8m2f9PDoSVjax4UKf0gZ0WIgkTimETRNEUSSAYxfNIl5vrLqFMEGYrjOPUN6Hrx6hDJEd6n7SHVAqlJca1P6kRUxor7egvz6f1DVzarjcUvqKiwaKe+2edbqn1B39iuN3T6kVeNIy+VNnLjeU/kxeWNmL+bj0KNiJI5725spfzSfwQv8AiDZS/Pk/hADpomjk/wDEWy1+Oq3/AJAf2l2cuEa8vhAg7BHJyf8Aiey5W9w/0kX9p7Z8LK6f6X/sUdlMeTiL7SU+Wz7p/pf+wP7Rt+jsu5fyYHayPJxPL9d+jsqswW3bx6R2VP5tf7gdwDheW9pP0dl4+Ml/uJ7Z2s/R2dTT980B3WyLOE9qbZktLKivjNC7/tt/y9uv1gdwT0TfgcJ3e23+C2X6n/sY9p7S2pb0NyvUoxVXMcU3r/6A413Ptb2vPOVKbefmUTWqJIi9WbYRaWDZsW47rtWhUfot7kvg9DHzDXlo1qB9DnHDZW1ocO2hfXNtTqraM0pLONxEnZ3WfO2jV+lGGnYwRa1OP3Gu3rtCu/hgfk+cm07646oDrY95F/E5XkvxvLl/qB7Mp5864uG//wC4B1PN9ZdRNx9ePU5nkmg+NSs/9Rh5JtebqP41GB0XOmvxx6ke1pL8yK+Zg8k2fqyfxmw8lWXss/GTA2uvR9rDqRdzb5x20Opl8l2XsI9WHk2yj/LwA0O7tlxrw6kHfWi414dSCsLNfy1PoSVla8remv0oBPaNmv5iHUXlOy9vFk+7UI8KNP6UCpUo8KUPpQFMtqWSTfbLoc692s5vFD0PFriS25SSjSaiorL4I40nyLIjRUvq81jfaXuKF5711EolsIYKh480p3d6RthQc6bfMcbOrJNRg2TbXW1iktMISg+Z0I7NrSesWhTs5x4rQdodK56iGDTOkop+JS4l2y7lteXaoQjC2U1jCe9gu7xtDOlpBfGZyrC7dKapzfmvg/A9BTmpxTM1Yy9vtJ4xbUl+sW/tR/l0F8ZG4ArDnafhbr5sP/k3+O3XybN2AwQYez2k/wA+iv0sHb7QfG8gvhA241GUYu7X3O9X/bDul3zv5fQjbgYGDudy+N/U+UUJWNaXG+rfJI6GASSAweTpv0r24fzwPyaud1cv9a/2N4sDasC2XTb1r3D/ANQn5Koc51n8ajNwgjF5KtufaP41GC2TZ86bfxkzbxGBiWy7P2PWTJeTLPP3EerNQwM3k2y/p4dCSsLRcLen0NAIClWVsuFvT+lElbW6/Jp/Si0QEeworhSgv0oapU1whFfIkSCoqEfVj0Hux9VEkACSSDdGNEBuoaWBEkULA0IAG45HFYAZAwBDKAYhgAxDIABhkAAYAADAoAACABgAAADKELAwAQhgQeeVhVfG8qli2fN8bqt1NaJoqMa2bnjdV3+oa2WudzX+o3IkgMHkmD416/1j8j0faVvrOgMDneR7f1qv1smti2nNTf62bkSQGDyNZ+pL62PyPZc6WfjJm8AMK2RYf08f3JLZViv5aBsGBk8l2X9PT6C7hZx4W1L6TYPAGWFnav8Al6Wn9iJ9ztuVCmv0ovAgzOlST0owx/lROMYY0hHoXD0RVU7q9RdCEIy3npg0hwAojvKprHQu08B5AAwLAwAQDACGHkMYJgBFkSwaYFLeE29EtTyO07vvl5KovQXmw+B6Pb1z3fZ0oR9Kr5i+HM8mo4RqM2hCXAlFcSLwVkNIixsjID0v2crKpYypc6Uv2Z0pRT4nm/s9WVLaG45YVWO78+KPTSMVqK+zig3Vx5kmIik0RcU3qSIsBYwGBiAMIQxFAGAABADAgQMBSeAOBt2tvXEaSziKyctcTbteaneSwtVpkzUKe9LU35GfVlOlKXBZNlLZ9WeHus7mydlRlRjOpHjrg71K2pwWkUjhly/kejHi/wBcGw2ZLdW9HTwZ1o2UIwxupG5QS4IGjjcrXeYyObK0xpjKM1exc00lqdnA1BSeqGyx4q9sZxb83HuZx6icW09D6NdWlOcXFrOh4/bezuxlvwWh2489/K8/Jh+xx0zs7Lut6O5J6nEy8ltvVdKrGa4Lid64vVJ5JZKqE41aalHgyxGVSEAyBAPAFAAAAIYhkCGIzXl7TtY6vzvBFGrONW8FU7mlBPMl1OBX2hXrvR7sfBGSTb4tv4gd6rtejCWI+cQjtpL8OUcTAKLSyUehp7Xt5cd5P4GqFenPVSPKbrLKderTaxJ49wHrE0+AzhWm0J8HLPuZ2KNaM4LLS+ZBcAt6L/Euob9NcZx6hUgI9rS9pHqHb0PbQ6gTGil3VtHjXp9Rd9tM/wCIh1AvQzO7+0X8xT6ie07Jca8OpBpGY/Ktivz0Hlax9smBsHgxPa1kvzG/kxLbNn/1H+hgbxnP8sW3KNV/oY/LFDlTqv8AQyjoIZzfLEOVtcP9DH5XXKzuH+kDojRzXtZ8rGv0BbVrcrCs/igOngDneU7nls+r1QeUrxrTZ8/nJAdLA0jmeUNoctn9ZDV9tKXCxivjMDp4DBy3d7U/paf1B3jbD4UKC/UQdVIMHK7ba7/BQXzH2m2GlrQXwA6m6x7r8DkqW2H+dRX6R7u1/wCqpr4RKOpuse6cnsNqt63sfpDuu0ud/wD+IHW3R7pyHZ3z/wD6hPoHk+6b12hV+SA6+6G77zjvZlV/z9d/Mfkpt+deV3+oDq6eKDzfFdTleSKft6z+Mw8j0OdSq/1sgaJoitSSRUWIaEkyaTfIAQwwx4ABoFEeH4AAD3X4BgKADC8UvmNKPrLqAhgnBfjj1Dfpc6tNfqCBDK3Wt1xuKS/UJ3VrHjc0vqQFoFPfbP8AqqX1EXtKwXG7p4+IVoBmR7W2cv5un1IvbWzUs95XQDaBh8t7N4d4T+CDy5s1r72T/SEbsgjC9t7PSzvz6Ger9pLSCxTo1Jv3tIG3WGebn9pKzzuUIr4tsqf2hvXnCpr4RLo29TgR5V7fv3+OK/Shf8QX/rw+kaNvVgjzEftHdr0o0pfpJy+0lZ05R7Cmm1jeTeg0bZ9sXjur2WPu6fmxX/tmBsjvZerJZTNMjkQeEWpp6ClBPgEV6MhnkWbklyb+CK5cdQHCcqc41IPEovK+J7W3rK5tqdaPCaz8DxPI7Gxqt7Ut50bevThGm84lHL1JVj0DTE0zB2W1HxvKa/0yPYbRfG+ivhT/AP0y06GBNM5/dr7nfv5QDul2/wCfqfKKA3YDDMHcbjnf1uiI9wqc72v8sAdHDFunO8nPneXD/UPyZF8bm4f6wOhj3ho+aOf5LpaZrV3/AKg/JVD16z/1GBuePWXUW9FfiXUxeSrbn2j/ANRh5LtPZyfxmwNjnD149SmvWpU6UpOabS4ZKfJlovyurZz9o0aFGGKdNKXigObVm5ylN8W8m3Y9HvF1GOM6nOmd/wCytPFSU3xYz+Yrh9yesoR3IJJaI0xZXlTaUfAnFHje2JiYxARaJxgnHPMrnWp0ouU5KK8WzBU25a05ONNTqvwgi6K6c4KVPPM4+1rR1raWEX0725rrMLbdj4SlhljuN+m6c6bi/eJ8Zs38fOKy3KrWMYZFS1O59o9nKlN3NNYhLilyZwOB7MbubePKaunW2ffSpLccJT8EmdDv1b8NlVfzR5+jPdalngz0lpUjVpprjgJEFeXXKxn9SGru9fCx61Ea1oMisfedoP8Ak4L41EHa7SfC3or41DYMDF2m0vZ0PqYb20/C3XzZtADF/wDJ+vbr5MeNpe1ofKLNgpSUYtvggObc1b23g5Tr037lA49Sc61Rzm3KT5s3XNad9cbsfQTxFI32Wy46OZnLKYrJtyrexqV+CwbYbCuJrgj09nZ0qa9BFtnWjUVVuCis4SOX8u/HfDjleRqbIq08rccn7iqezLjGXFpeB7bCfImqcWtYov8AJWv4Y8DXtKlOOsWYpb0G00z6NVsqdRPMEed2zsl0lvwjmPuN48m/XPLi1487GeOHE22lSnOe7Vzh+8xVKbg88gUlxR0cHoKdhbS9KEnn+9lvkyz50c/GTMezLzfxCT1R2OOqIrH5Ns/YR/cmtnWf9PA0EgM3k+0/p6fQkrK29hT+lF4wqpWlv7Cn9KGragvyaf0osRJBFat6Ps49CSpU1whHoTAKgqcPUj0Jbq8EMYCwvAkkvAEADQAgyAcAAAGMQwAaENEDBAADAAAAAAAYgAB4ARQAAEAIYmBwo0b7+qj9BNUL5r/GY/QaoomioyK1vGsu9afugiXc7p/z9TPuijYhoDH3K5fG/q9EHk6q+N9X+WDeMDn+TJPje3D/AFD8lt8by5+s6GAA562THOtzcNf/ANwl5Io+2uH/AKjN4wrB5Ht+c6z+NVi8i2j4qo/9R/7nQDIGDyLY86UpfGb/ANxPY1kvRoLqzojA58dk2a9K2g/iWLZdin/hKX0mzIgMXk21UtLalj/KixWFqv5aj9CNIAUKzt16NvSX6ESlStqUHOcKUIpatpIhfXtGwo79V5k/RguLPK31/XvqjlUeIZ0guCKm3VvNt0Kct20pRm/Wa0+RyLi8uLl5qVHjwWiKANaZLGeIwAIAAQDEAZABZAQAGQGkAJklOS4PD8UQYAdSy2v3anuVLaFfTGZt/uZL2pb1pqpb0nScm9+mnmK+BmyAUG/YtfsNoRy8RqeY/wD6MGQUsNNaNcwPbyIZOfabZoVYQjWbjUxq8aZOhGUZx3oSTXuMaUmJjZFhQIYmAmMQsgPIyOR5AYgyJvCArrT3Ys4m0c7sXLRyfDwR2KizmUjjbVl6HvyWI5knlnpPsvrUcVrhZPNM9H9lJbrrT44wicn9WuP+z2EqtOlicpRiktWzJPbNlBtdspP+3UwXk6M/OupNrlBPQ59arRgvMpU4Z4bzwzzTF6uz0VHadvcPdpzy/A0ttrQ8vZ1/PTjCL+B6W2lv0kxZpuXbmbQo9o81pvd8Dmu8jbSaowjFLjKWh1to0pVHurQ4dWwnKMlNxeeGHwNYs5f/ABZ5Wm03C6pNrllo27P2hUrtRmsnNsdiRct2c96L8OZ6XZ+zKVpFLc3VyJnqeJjv9U3tqri1nCUdJLQ+f3VF29xOlJaxeD6fcLNPR6I8D9pqfZ7S3lwmsmuLL7pz5sfm3Lg+R2Nj1eNPOq4HFjxRrtqjpVozXJnorzPTxlkmUwknFTjwZajLSQkAYYDQxBgBnO2vcuFONGHp1P8A0dDODk1I952trrGGES3StGzrJUaak9ZM6lJbzK91RiW28ZTqKKeDy5XbpHQSUKDbk1hZ44IWUKcaC8/NVremt7JXtK5o0bfsqlKc95absc6k6EqNSKVKhKm1BJtxwZwn67ca9alsHoUxW7pgvSNuxlVxTVSDTSeSzDG+AZeK2pYSoV5OHovkcWpHck+R7PbkMU97B5C6ackz0YXceXkx1StayoVo1E+DPWUJqrRjOPBrJ47Gh6LYdw61q4tY7N4N1ydIEP5oFjxXUgBhovxLqLegvxx6hTRIh2lP149RdvRXGrFfMIsAr7xQXGtDqJ3dqvz4dQLRmfv1pj/EU/qF5Rs1/MQ6gakMy+U7FfzECL2rYr85BWxDMS2vYr839g8sWPtJfSwNoGLyzZrnN/CLE9sWy4Rqv4QYG8Zz1tejnShWf6GD2xTw8W1d/oA6CJHMe2HxjZXD/SS8rVGm42Fw/kB0QOb5UuM6bOrD8p3T/wD6bU6gdIMHN8oXremzpr4yQd+2g3//AB7X6kB0gwc3ve0nwsYr4zE7narxi0pr9YHUQYOYq21v6ein/mHv7Y9S3XzA6WBYOavK/N266j3NqtffUF8gOlgMHM7Da39XR+gaobTfG8pr4UwOlgN05vddoPjfpfCAd0vue0JfSAImiCROKCJokhJMkkAxhgeABAGGNIBIY90FFgAD3WG77woyGR4S5rqLMfXj1AAE5QXGceou0pe1h1AkU3l1CztpVqj0XBeLJOvQXGtT+o81t+8VzdRo05Zp0+a4NliWsV1c1Luu6tV5b4Lkl4FQAaZAgDkEACAoYyIADDIsiyQNsQAAIlkiADbEABQAAAAAgGaLa8r2ss0ptLmnqjMMDvW+3acko3EHF+tHVHSpVadeO9SnGa8Uzx5KlVqUZqVKcoP3Mmjb2GCODz0NrXbaU62I82o5OhQde5WaW0VL3dnqiaXboMTMbtbv+ul9CIu0uOd7U+UUiK3ajOe7SrzvKz+SDuc3/N1+qGh0BSXIwdxb43Vd/qDuEOdeu/1gaa/o4OLtjHaRw+GiN87CmvzKz+MzlbQpRpSiouTbzxeSxKxM9F9ktVcR+DPOvgd37I1lTv5Qf4lw8SZ/1a4/7L7+heOtJxhJpcHyRkeyqtZxk96L5uWuWe67GFTEWtXqymdhSzzfzPPM9PT024WzbFUqsZJybXhwPQ263YYIRoRprRYRZSeXoZt26SaKrBPVoq7tCerimSuLy1o5jUuKcZeG9qVyqulFTzvRfgPsWWLqdGFPWMUmaN7x1KKdVTWUWOWhmqruXGUfN0PGfayP8eg0uTPX1GeY+0tJ1JUnnhk6cf8AZy5J/wCXly6EsFc47s2mTpvVHreJ2bO/xQUXRqza5xjk1LaDxpaXD/QZdlN/xI54PJ1F4mVZ/KFTlY1+g+/XD4WFXqjTyAis3fLt8Nnz+tB3u9b0scfGojUgAxVbq9hFuVpCK99RFWyP4k5VnxbyXbUnu2dRrkinYMswfuMZ/wBVnrstZ1fAdvP+KsaIwXe0I024U1vyXhwMavbuTWm78jzzC2NPT3LnK1moqO61h54llGVWnDFXdUcLDRgtLhXNsqVepuS5YeMs0UozlFNTc0+beRjLPj0cfiF3tOjZrenlt8EjnP7S1akt2jbPPxJ7VjSp+dOClJeJwp3k4pzS3Y8sI7Y4ywzysektNsXkvTtE/wBWDp296rhuMqcqc1yZ4qltOtFKWW0vFHpdj7UoXbVPLdXwwTLHRjltvvrdXFvKOMvB89u4Sp3EoSWMM+m7uh4f7VWjo3naxj5shx37pnlnzblximjZs2lGc5UpSnFPVbrwYaM9DVSqOnONSPJnd5nY8mUedSs/9Rh5LoP8VX/uM1Uaiq0oyXNFiIrF5KtvVm/jNj8l2ns385M2gBkWzLP2K6sl5MsvYRZpGEZls6z5W9PoSVhar8in9JeSQGfudsvyKf0okragvyaa/Si0AIq3or8qH0ol2VJcKcF+lEkAEdyHKEehLcj6q6DAKW6vBdAwvAY8ACwMQwAlkXMAGhoQAMAABgAAAABAAAFAAAACGAHAUdovhWpL4RLow2g/5mmv0GiJYioyxo3/APVw+gat758b/Hwga0TRBi7pet//AMjL6EHcrxrXaNT5QRuGBgez7h4XlCvj3JEls+rzv7nqv9jcAGHybN8b25+tf7B5LWNby6f+obwAwrZVJPWtcS+NRh5Jtucq7/1WbwCsPki08Kj/ANWQeSLPnTk/1y/3NwuYGPyTY+w/83/uNbKsY8LaH7msYGN7NsopydvTeFnVHkt7fnKWEk22kuR7atrQqJeq/wD0eHizUZqQhgVkgAChAAAAAIBPiA+ZFzXLUgaTJbjZCMm5JHcsbROknjLkZyy03jj2cmNtUlrutIfdKp6GVhWm92lFJ+LKKuxbh5fbLJj+R0/icVWlZ+jHJLuFw+S6m/ydd0pYbyvFMvpQrwmozjo/cXuTjciVlXjxj+5XKhVXGnLoennQ01RnqUVutvgTut4o864yjxTQsnSrypr3/IwVNxye7ozcu3LLHSAIWQTNMJAIAGxxlKElKEnF+KeCIcwOpabYnHEbmO8vWXE6tOtTrx3qU00eWJU6k6U1OnJxfuJYu3qGBzbTasamIXHmy9ZcGb8prKeUZVMCI8hUaj/9HD2n98l4I7M/SRxdoZ7Z58cFiVifAu2fcu0vKdZfhll/Ara0K4+kav2JLqvqFvWVaiq0XpLVfAtUtNTgfZq5lUsOzlxpvHy5HZ3jw5TV09+F3Nq7urJ4hDi2c3bavKlOlTt24c5YeN46G7msmy+TiotzaUfeMbqtWbmnkbfZde5uEriLo016Tzly9yPRULeFGmoRlKUVwTeSu4rW7a7JNsjG6qL0KW8bytyZxxmPjUn2bLXUORtDac7aCVa2lvSeFuyLtm3U7iO7Vi4S8GYsrW26UsnmvtasUaD/ALn/AOj0jPM/a+a3Lenzy2b4v7OfL/V5tE4PBWiSPW8Lr7OqYuNOEkdiDzlHntnTxWSZ36fopma1FqYxIZFNDIhkDm7dliza8WZtizzCpDexlFu33/Bpr3mXYa/jyWeWCZeE9b69enb092KyzJKVerR7Ztxpb27vcs+41Xez3VqbyqaeGC+nUuKdHsIrejyW6Ylkjf1XsyrOhdOFaUWkuLPUWjhClGFOCjHikjj2NrGLk6sd6SScm1pnwOxarzVJnPK/Xp48bIx7VsZXEHuafBHGnbRqQhQquW7DRLd1PWtxS1ZB0oSedGJlpq4SuHY7Jt3jNFy/zLQ7lta06PoQjH4LBZGGC1LCFtp1kN8Dz/2oodrYylFJuOp3mzk7cku5VfgJ8qZTcfP4SxI2QlmODIo5yzRS0SPS8MdjZNxnNGT14o6vM81Sm6VaM1xR6KhUVWmpp6MjS0AwPACGGPeg08V1CAYsx9ZdQ3oLXej1AaBC7Wl7SPUTr0VxqwXzAsGU95t1+fDqgd5a87imvmBaMzu+tMZ7zTx8RS2jZJf4mD+DCtIzH5TsUta8Q8q2K/PXRgbQMXlex9q/pYeWLL1pv4QYG5DMHli05dp/22Hli218yt/22BvAwLa9F8KFw/hTYeVYP0bW5f8ApsDoAc/yo3ws7n5wDynV5WNx9IHRA53lKu9FYV/mhq/u3w2fV6gdADnu9vvw7Pl85pDV3tB/yCX60BvwPBz+9bRzpZQX+ogdfaj4WtLPvmBvwPBz+12rr/AoL9Yb+1X+C3X6mB0MCaMH/wAq+duurDd2m8Zq0OjAjEmiCTJoImiaIpEkmBIYlkeAAB4DAAA91husBZAe6xfMKAyGY+K6i3ocd9dQJCE501xqRXzF2tH2sOoEsZTXijxNxS7C6q0n+GbS+B7J3NvH86H1HnPtBGj3qNejUjLfWJbr5osZrmgCA0yBDYgAAAoQAAEJ8B06bfIlCO9P9zRFcDNrUjPGOa0Ue02dQSt4trVo8jaxUryEXzZ7q2pblKK8EcOWvRw4pTnChTc5vCXFnJr7ctnJxjJP3t4OxWoRrU3Ccd6L4pnMuNi2O6/4G6/FHPGz9drL+MHlelNtJZ9+TbbXUJpZ1TOXU2XSp5VGU18jRY2lSHOTXvN3X4zN/rq3EI7qkY6sobri+BruVJ2uDh1as8PGrXIkWpu2oyeCuezqDWiOdO4rxnwkiVPaNSLSm3j3nSbcbZ+s95au3nprFmfJ1rtqtaSmch6M643bjnNVNMCMWSKwYgAA5AAADNNre1LZpelT5x8DMAHo6FxC4hv03lc1zRYsnmqdWdGTlTm4544OtQpuvTU4XdVp/AzpW6abRxb70/mze7WT43Nbqc+7pdm350pPPNlgyy4FMtGXS4Fcyo6uwNozoX8KdSSVOfm/PkeyU3k+aptNNPDR7TY20le2q3n/ABoLEl4+84cuH7Hp4c/ytt5dd2SluuT5Jcznwval5WcbuE6MV6McaM6FeEK0qbl+F5NUqMZ66HGaj0KqULCFN+a285TwSq3LnpRpqKxjMhulNcMNfAKdBuWZ6+4bjWozws+1rqtXe/JcNNC+VKKq76WGaN3kloQnomZt2irPNnivtBdK52lJQeY0/NXx5np7+4cKUlDjg8PP7yXxO/Dj928/Nl80SGhAel5VtGo6VWM/BndpbQo7ixGo/hBs88djY901/Bk9ORmrG5bQp+yrP/TY/KEeVvXf+mzRkMmWmfv7b0tK7X+UffZ/0dfojRkOJRxtr1Z1acN+hOmk+MsENituu4Je807aTdtF+EjFseo6d9HHNGcv6k9elp0Hz1NSjSoQdStLHhkhQeib4l1anCpTcqiyo658DxbdcfVVHdnuuM/4beqT0OoqlOMVjgjhrtJ0nu592S2hTuex895Or1x1e3o1IvEl79TFZ3b7SUHwT0ZXRsqMHvSW63ybL3bdn58NV7growlknkx0amhpi8kSpvgcX7QPdsar9x2ThfaiSjs2fv0Lj6zn/WvEQecl1OXAoplnA9bwNe8bbCPbeY6tSHhuywc6LbRps6jp1E14mWnX8nxx/iLh/rDybS51a7/1Ga4PehGXihgY/Jlv41X8ajGtmWvOM3/qM1jCMnky09k38ZMa2XZr8ldWahoDL5Ns/YQGtnWef8PT6GkaAzqwtF/LUvpJKytf6en9KLwAqVrb+wpr9KJq3orhSp/SiYwK+xprhTgvkiSpw9SPQk0CChQivwx6DwvAaAAWnAYhgMMiGAwEgAYCQwGIAABiGAAAECAAKOGoX7x/GpJ++LJqnfvjc018IF8SxFRQqV9/WR/7f/6NUL58b7pTX+5pRNEGXut01/j5fKCH3S5z/wDyFXH+VGtDAxOyrP8A/qFx8sB5Pn/XXL+a/wBjaAGPye+d5dP9f/4Hk9f1Vz/3P/w2ABj8m0nxrXD/ANVh5Kt3+Ks/9Rm0EBi8lWnONR/Gow8lWfs2/jN/7m1iAyeS7HnQT+MmPyXY/wBND5moAMy2bZLha0uhG42ba1bedOFvThJrSSjho1gB4icJUKsqVRYlF4A9FtvZneabr0V/GgtV6yPNxeeKw/A0zTYABUAgAoAACCyjHzZP3GmMdUiqEHG3z4s1Uo5qrwwzna6SfGK2aje0X/1F/wCz6JQScUfOZeZKM/CWT6RZ+dQhLxijly/j0cP6vhT9xGvSW6XJ4RRWq4T1OTtPWCpQWSdKlDdwtWVVKs61Tch82asztqHm0u1l4J4KqFWjmD83Q8/d2zp122tGz0avt+n59GVN81I5d5Xo3FXdg9YljNm3NdunHKjleDKp21NrHZpHXoQjN45hc2nm5ia2z1jztxDct5wWiwchrKO9tCG5RqN6NJnCS0O+Hjy8k+oR4lhCKwyR0cjAQAMAAAEMQAdLY0nuVY8k0zmpOclCCzJ6JHbs6CtqG7+J6yfvJVjTk59/DRs3FF3HepszBxpcCEyfJojNaGkVF1G4qWteNWjLdkv3KsA9Sj2my9qU7qlGcluT5rkdyG7NJrgeB2NVxOVJ/FHoba7q2klnzoeB5OTDV+PZx57n16KNMe6kZqN/SqQzGQTu4rgzlp2aJOKicy7rec4Q4+JOpcuWkTM4tvLLIlZLtYoy+B5G4ju1pe9nr71fw2eYvqbzvI9HHXm5WPIyPEaZ3edJaFtCbp1E08FKJJgemtq6r01LnzLsnBsLp06iT4cGduMspNPJhpYmGSGRogybVWbOfu1OHQqOlXhUWmJHoL+Kla1F7jzrRR7q0lF0lP3ZKtoS7xVVGjOcYLWclw+Rk2ftKnKzqVVo4LDWODL6tvTVpC4o1Z5kvOXJs8nXV+vVxzf00421st+q5RjzfFlVGvtC9l/ylOaiuGOBmr069RqpOWaEX6ODr2m2VTpqFOG6orGEjp546XauH2fv7jFS4rxjninltEK9ndbMjmF4pLhuvgydztWrVahBSbb/ABP/AOkW2+zZ15Kpcyfjul//AE+q9jXVe63u2p7mOD8TsKW7JISpQp4UIpJeBLCeGcq3FiPM/bCqo2saa4yeT0jlhHiftLc95vJRjrGmsfM3hN1z5LrFwocUWteaVQ0Zekj0vGlB+aX0Wp03ykjPFOLwwg3Tq5Xosyr0ezKzqW+JcYvBsOJs2ri4wnpJao7fEAAaQ8MIQwwLTxXUB5GR3or8UeodpD149QJjRX21JcakOod4oc61NfqAtApd3arjcU/qRF31mv5ml9SCtAGfyhZL+Zp9ReUrJfzMOoGoZk8qWP8AUwF5VsU8dun8ANgGPytY+2z+li8r2fKU38IsDcMweV7Xwqv/AE2Pyrb+zr/9tkG4WTF5Vp8re4fwpsT2rHlaXP8A2yjegMC2k3qrK4+gflGo1pY3H0gbgMPlCvy2fX+aDv8AdctnVX80BvBGDv14/wD+nzXxkgV5fPhYtfGaA6AYMHetoN/4OH1oO8bS5WtJfrA34DBhVbab/IpL9RHf2p6lBfNgVxLUU08vUuSKiaZNEETSIJACTHhgAD3WgwAhhgMe8BAPHvQPHNoBBqPT1l1I5j60eoUwE5U1xqRXzIupSX5sPqQRMMlMq9DH30M/5iPebbnc01+oC/eONtfZKrZuLVYqcZR9b/8ATe7q1Wne6X1Ar6yjr3un1A8hnVxaw1xTGdzalLZt5F1KV1ThXXPlL4nBzuyxL4Z5M0zUgEGSoBriRyTprL14AjU1ihTXNvJrt1/E6lFSOlNGm3++ivicbXaRzprNOfuPoeyX2my7afjTX/o+f4+8j8T3H2WrqvsSlHPnU8wfyM8n2OnHdV0ZZOfcS3qypLizptIxXNormco70otxwpR4o4O8q2jQpW8MyaTfNsbr0dUqiOLY7NuqN7JX9V1af4ZZZ1pbNtazl2bimnjSWDel3J6z1qaqzyppow1qKhLKivkdKrsWp2nmVWl4s51fZ9zSTn2ueOj9xdLuXxS24SU48uJvjUjUoprVNHGstqU603SnHzs7unM6VCDj2iXo8iX4y4+30o202uawecR6L7SebaL3ySPPLiejj8eXl/sjjUBsR0cAMQFDEAvhq/cA2yVKlUrz3Kay/HkjVb7Mq1o71SXZR5JrLZsp2c6Md2ncOK90ETYdrZxtU36VR8Zf7F2pV2Fb+qn9KI9hU53NTojKtCyRqLMWU93l/UVf2I1LfEW+3qv5gc2elSSfiRmvNCf3ksPK8WGco0KmA5cRFRbaT7O4jI9XRxVpI8jDjk9FsqtmCUuDOPI7cdbYQdORog88SW5vElTw+BwemJJA0TUcClwIrDcrMWcS7pZz4Hero5tenqzeNcspt5+tbyi248CjVcTtzomeVtFz1Wh3mThcNObwY8mudomuOPcZ+z48mje2CUsNNcUdWy2hFQUKm82uGFk5LTQ4zcJKUXhoD0CvY8qNZ/oY++eFvXf6Smxvo14KM3if/s2JmVZa9050ZLu1VZT1a4HFktWeguH/AMvP4HC3czxwyBo2fVlFVaalFKpHGG+J6HMqVtSjJNZXBnkpJxk1zR3LPa3b28KFzJb8XhN80Yzx/Xfizk+V6KxinQaaTT1wD2fQ33JU8P3MLKUVFYeTctWcdvUz0LaFN5jBL3m6CwV5RbCSSIJS4FbeCNSvGPFmOrdObcafUhtHaV72NGSg/Oa0PGXCct9vVvU9Jex/hvOr8Tg1oZlJeJ1wcORysF0JZRXjVoa0OzzNKxJYfyZGS5MjCeOJoUoy0lw8SKt2bRdW43d6UUlxjxOt3BS9K5uX/qHOspwoTclLj4nUhcRqNKm95+4CC2bSx9/cP/VY/JlB8ald/GqzUuHvGgjItmW3PtX8ajGtmWnOEn8aj/3NYAZPJlmvyc/GTJLZllzt4v45NI0BmWzbPlbU+hJWFov5al9JoGBRGytV/L0vpRJWdsuFvS+hFowK1bW64UKf0IfYUfY0/pRYCCoqlS9nD6US7OHqR6DQwFux9VdBgADHliGQDbDIAADEBQwQAAZAAAAAAGIAA4UKN0npXjH9JaqN3pm6j8oFsSyJUUqhdP8Am+kEWRoXHO8l9CLYk0QUO2qv+cq/JIO5TfG9r/saRgZO4PneXP1DWz487q5f+oawAyeTqb417h/6jBbNo86lZ/6jNYAZfJttjH8R/wCow8mWvOM38Zs1gBk8l2fscv8AzP8A3BbMsl/Lx6s1gBm8nWf9NBjVhZrhbUuhoyAFKtLZLS3pfSNW1uv5ej9CLQCq1QoJ5VCkn/kRJU6fsqf0okAQlCC/BBfpRVdWlC7pdnWppx5NLDRcMDyt/sS5tczoJ1qXu9JfI5e8me02ncxtrGpNyw2t1fFnBdpb16MX+LHpLialZ05aLaSbklyLKuz7ilHMF2kV4cSFr94lJNPwYpG2rpOmi22+/XuKq/30fgWW/wB98DjXaMs1itUXvZ0fsztVWF+6NaWKNfCzyUjDXji4n1MVdaZNa3NJvVfVU1JZBLzsnkvs/t2SpRt7lt40jN+Hgz1VGvColutM89xsr0S7m05xUlwMF1HGMLVc0dNpNGerRjLiWN4Zac5VqsXlVai/UYbmrUhvblapJyb0bzx4nVqWa4xkZ5Udx6ou27Z/jn7NsIW8XU3PPfib4R3YY8dSSWEYto7QpWNFznLL5Lmyfcq52yOH9qq6dejbxeWvOf8A9HHitEFarK6uZ160vOk86f8AonTXm/M9Mmpp48r2u1UloRwWtZg8ciunTqVpYpQlN+5G2CFnw1fuOlQ2NUlrcTUF6sdWdOhZ29t91TWfWerGzTjW+zK9fEqn8KHv49DqULKjbLzI5l6z4mlsi2Z2It5IskyLAiRG2RlKMY5k0l7wGYr+5UYulD0nx9wri9Sju0dX48kYHzbbbfFssEVzJLgRh6RLkVEJ8REpElHMUFEInW2U8RwzA6Ti4LnI6NpTcJJHPLx1wn16O186CyaezKbGm+zTN25oeavVGd0yqawbdwrqUfAiuZVjkx1YanSrwazoYKieuhuMWMU4eBVuZqI2OnJ8ghQzUTeiRqOeUYq1DTOOZinQUXLmdS6rx3XTp6+LME/A6yuTG6O9LCQO0b4aG2nSa1a1LNwvZNOU6FWm8pP4o22m0ZQahXWVw3vAudP3EJ0ITWGi7TTZcTjK1lKLymuJxp/eGqFOdKMoqeafgYajzVz7wLK63kpLjzKHq8o0yXmJrhzM0lh5LEdLZ+269o1Ga7SC6npbTb1pcpKE92b/AAy0Z4Vk6c3TqRnHinkzlhK6Y8uUfQXd59Ej3mfIx2c1VoQqLg1k1JZPNfj1S7hZlUerLYxUY6EYxLCKx3iyjiV44nk711qmcitTznQ3jXPKbcWvT3KzfJkcG+vQ31jnyMcoyg8NHaV57EMYHvBn3CTi3oaZdLZMY1K8oygpLGTtU6cYZUUkYtjW9OnTlOM4ynLik+B0UnlkBkYYAAGGA0XNANDIb0fWXUe/D149QJAQ7Wl7WHUO3o+2p/UgLBlPebdfn0/qE7y1jxuKfUC8aM3lCz/qKfUflGz/AKiHUK1CMvlOyx/iIv4C8qWftv2YGsaMflWz5VJP9LBbVtOG9L6GBtyMxeVLfwqv4QYvKlD2dd/6bA3CMa2lTf5Fx/22HlKPK2uH+hgbQMflHwtLh/pBbQnysrh/pA2gY3f1v6Gt+wu+3HKxq9UBtAxd8u+VhP5yQd6vXwsH85oDaBj7zev+SS/1EHb37/lIfWgNgYZj7baPK2pL4zB1NpeyoL9YFEWWRKYZaLo5KicSaIxJpEDQwwNLQAAe6LdAADdxxYaL8S6gAyLlFfij1DtKa41IdUAwIutR9tD6iPeKHt6f1ICwMlfeLf21PqR75arjXpr5gXZDJnd/Zrjc0+ovKNl/Uw6kGoTZl8p2X9REXlOx9v8A+LKNeRpmPynZr8c38Kcv9ge1bVJ47V6ezl/sBivZ97vsfl0Vp75DjBJcDNb3UGpylGe9OTfolkrunBZcKnu83BUW1JqnHV/IpVJVHvVIrPL3FMa2/UU506j8N2JojXi2o9nUSfPBKsY63+J9ywToPFfHiRqr+NJ+8UXivF+85usK70rN+JjmsxN16v4kH4sx4yn8TWLOXqVlPE14o9Ja16lOKlCWngeWovcrHptnNTpqJnkb43ctNqqSUKuj8TW7iD4PJw5UWnlIlBzXBnF3jsOsjJcXNOKbbWTFOpUaxvMo7Jy1lqDajaW2O7U8wjvSfBHlbq4q3dZ1K0958vBHT29jtIRRycanp48ZJt5eTK26OC85GqK80phHmaI+gzVYgoKLrRUkmm+DO9CMYwSglFeCWDgQeKifB5OvGN1KPm16aXviyDSJozuld/1NP/t//ouyu/6uP/bKi9oi0Uujc/1a/wC2QdGv/Vv6ALmimtWp0lmckiurTrQg5u6lhf2o5rlKpNyk8v3hF9faGdIeavHBm7eMnlpt+L1JumpPLQnQi+WAqPaxI1JqUWkN22ODK5x3XgqIR0kiZEkUDLKabaUFqVltHKnpqCNuE4Q3vvN9anbtLeMpJnCVVTlCL5PJ1ba4nS+7ln3M5ZO2F09PaU0oYNLicm02m4xSnTT96Zt8pUcaxmjhca9EyjTuiccooW0LfwmvkQltKkuEJMdavaLKtFMx1LWPMc9pt6Rgl72zBcXVSro5aeC0LMWblBc1KVDzU8vwRy69aU29cLwRfKDedCp0sceh0k05W2sjTbwiUKai8vVl7jjghYKzpDAYJCZUQaIMsbITCKpTwmjnVk1I0VZ+c0jPJ5lh8TcZqcJ+aVyWvuGljVAVFbWnvEk3yySk1oRTa4aMqPWbCqdpTdFqKcUmknnQ6u648jzH2W3/ACg5fhccM9k6e8eXkmsns47vFmQMsdJpi3eRzbZ5wcuRnnauXA6O5ywWU6OeJdjhysZN+iczau5ax3Gs1HwXger2hdUNm2kqtTDfCMfFngbq4nd3E61R5cnk7cctcOWyfFG9N8xjA7vMnTqSpy3oScZeKZ0ba8ozajc1bmL9aNTQ5Ywr0sKFlNZV3UeeGa5Z5Ot3+Ks/9VnlljwNVtfXFt93UePB6omjbv8Ak22f4Zv41Jf7g9mWnsn9cv8AcyWu24S0uIOL9aOqOpCpTrQU6c1Je4jTOtnWS/IT+Lf+41s+zX8vH9/9zQBBQrCz/pqfQkrK0T/w1L6S5DAr7rbcrel9CJK2t/YUvoRMaYCVGiuFKn9KGqdNcKcF+lDyCYElCHKEeg8R9VdBJjCnp4BheAAgGPIgIHkMiABoYgAYZEBQwAAAAAAAAA4SoVX/ADEl8EWQt6rWt1PoTRbHgVFXdZNa3NX5ElY5Wt3cfUXokgM6sI87m4f6x+T6XOrXf+ozSiRBnVjR9es/9Rj7lb8+0fxqMvADP3K25wk/1v8A3DyfZv8AJ1/zM0DAzeT7N8beP7j8n2S/lafQ0ABn7hZ/0tL6SSs7RcLal9KLgAgre3/p6X0oFQorhQpL9KJjAiqdNcKUF+lDxFcIx6IAIJZ9yXyDefu6ERgS35eJReTatar3seay0x7WqdnYT/uxEo51KoqNtGU2+GcFNDtbus6tX0FwI0qLqvzs7q/c3JbsUksJcispcFgceOupEg6v8SMIek2kZybxjNVjmrJ/3lE9Jr3M314btXH97RjqrFaafJnN0qV76FOfvTMaXnSRrrrfsm+cDKtai95rFMlGNUzu7Jq8NThR5o6ez5brTGfhh69TFb0UR7NitJb8EaHHdPO9KjsvEpryUIvkap8DnbQniLRYlec2jPtbly5IwczbcLVmPGp6sfHky9WReTQ47sX8TPT4myrHERSM645O1bz3qcGuDWDjcFg1U7mdGklFbyA6omYKW16MsKpGUfhqbKdelW+7qKXuKybIsk0RYGe5WVh8OLOVTjq/idK8lu03ji9DFBYl8SCSiS3SaQ8EaUuJhqaybN9fzabZgfE1EqOORPd80EiaWhWVZOEt2WSLWhaqajuvjkK00oKestZM6FvQxjEmc+k91rwOtayUkkc66RohGS5ly3/cKCwTRlsvP8ULdk/AsxngSxgKq7PxZHcS5FrRFoCpxKpxNDK5RCM0olTRrdNvJVKmlxCMzIMumox5lUpR5FRBsqmyU5oplLOTTKmoorL5maSW/kvqMoZqM1faW/eN9b2MFdehOg8S+TNmy8QVWUnhYyzJfXfeKvmaQXA0yzz9IKcN+WORHVtc2zvbI2aqklvr3szbprHHtW7YNs4KMscWenisGa2t4UYJRWMGlcTy5XdezHHU0nuJohKiWR4EsGG2fs2KtUha0J1qr3YQWWaXiMXKTwlxZ4j7SbZ79W7Ci/4EHxX4mbwx7VjPKYxz9q7RqbRu5VJNqC0jHwRiAD2Sa+PDbu7oAAKgAAABiGBJF9rc1baop05fFcmZ1q8JNv3Guls2/qpShaVmvHdM2xqSvRWlzC7oqpDTxXgWs4dlG62fXzcUKlOnLi3HQ7KuKLWe1hr7zLWr+rEN8SrvND2tPqRd3bL8+n9QRehmd31quNxT6h3+0X58OoVpQ0ZPKNmvz4jW0rP2y6BGsZj8p2nDtf8AxYeVLVcJTf6GFbUMxLalv4VH8IMflSh6lZ/6bA2jMPlSkvya7/Qw8pxxpa3D/QwNwsGLyl//AIlx9A/KMuVncfSBtHgw9+qvhY1v2Dvtx/QVeqA24Ax99usf4Cp9SDvd3/Qz+ckBtQzD3m+5WX/+xD7e/wD6KPzqIDZqMxdvtDlaU/8AuB220f6akv1gbcAYu02lj7mgvjNi3tpv8Fv9TAzIsRVHiWxKixE0RSJL4gSRIiseK6j3opayivmQMCO/TWvaQ6i7aj7WHUCYFfb0PbU/qQdvQf51P6kBaBU7i3X51P6hd7tlxuKa+YFwGd7Qsl/M0+ontGyX8xDqBpAy+UrP2yfwTDypZ+0k/wBDA1AZfKNtydR/CnL/AGGr6k+EK3/bZBpAzd9guFKs/hTYu/Rzpb3L/wBJgaiFWlTr03TqxUovkyh3zbwrK6f+mJ3tXlYXX0YKOXUrRs7mVGS/hJ4i+aNSknHeTyuOUYLqaubia3JRblonxTI06roRdOWVHIJG5vOreEU20oy2hRiuc0jPVupTWIrC/cezP8dTl6uX+xnLx0xjpXCTrR14zb6s5tdf87cw8GdBzze0YLjvI585KW1bhcnJmMWslsFvUKkfFMwQ4xfuOjTju1McmsGGpFwqyjjGJM1Gaz4xUmvedLZ0d+OnFcTBUju1372dDZUuyvHB8JIuXiY+u/s94e6zpNaGOzpqXnI6LjojzV6oyyg2c3aFGTi2d1QTQp20ZwaaEuivAXEHroYnE9PebO9PC4SehwLmg6U2mejHJ5s8bFNJ64ej5HQqedRi+bRzmtco3wbnZwb46o1WcWeSwkOctyMZZ0zgk1mIpx3qOOecgY6iW88Iim4tNNprmhyfnNEToy6NrtScWoV/Oj63NHVymsp5T1TPMnT2cnXoSTr1YuDwlFrgRFl9L+JGPuKFHTTiFdbtw470pY5y4k4ciLE6b3ok8Fa/hzT5SZfgy0xXjxFR8TGlqabx5rY8EVxgajNQUMsvjbvK+GcGihbvKZroUswlJriTa6chrThzwTj50Y+5l9xQdOu4tYU9UUxTpVt2ekWBfGlKSbj0LLetK3qLfykWWEczlTfpI21LB1Y4a+fgZrUjZTmpxTWqZbFHP2c3Cr3arJKS4PxOo1jJl0LgItVFyim3hh2EvWAqaFutl7otLLY+yTitQM0opaLVkHFLV6GqVNLg8GarQk05OWUBmq1cZUFkx1J1HnJv7J481FNSnTpreqNt+CDNc6ak3qVuMjVUuKMfRjkzzuov8JplTJYK5ssqVVLgZpSNRmozZXok5PgiXF4Kqk8vdjwRpinGrNRnFPCnxIDXA02FjUvq2IpqnH0pf/Rd6JLfizZljO4n2jXmrhnmet2dbqjDHMrtrZUqcYQWElyOhRhhI8uee3s48Oq+DeCyKIwRYjk7JIktNSLlGEXObUYpZbfI8ft37QTuZSt7WTjQWja4y/8Aw3jj2rGecxjT9pduqSlZ2ksrhOa5+5HlBt6gerHGYx4csrlSAANsgAFkBiAaRAHT2RsW42nPOHTop6za4/AnsfZEr2tF1FinzPd0KMKFKNOnFRiljCOPJya+R34+Lf2suz9kWez4rsaSc/Xlq2bnwEM827fXrkk8QnCM04ySa8Gce52Hbb8qlKjB51cWv/R28BjKLjlYmWMrzHdLaLx3emmv7SXdqHsKf0o617Z7634Lzv8A2c1pptPRnoxy7R5MsbjUFQoL8mn9KJKnSXCnD6UMZtkKMFwhHoh4j6sV8hDCJaeC6DyRGBJMll+JAkgHkeSI0QSyGRAFPJLJEZQwEgAeQAAABAADAAOD3WL41Kn1Eo2dPGN+p9bLEWRKiuNlR8aj/wBRlkbG38Jv4zZZEmgK1ZWy/Lz8WyXcrT2Ef3LUMgp7jZ/01P5oO52i/laX0IvEBWra1/pqP0Ifdrf+npL9CJjAiqNFfk0/pQ+zp+yh9KJIADdh6kF+kei/DHoAANNrwHvyxjJEAHvy8Rb8vEQAPefiPeeOLIgQPefiQqVVCDc5YRJ8DibVrSq3G5CXmQXLxK1jjtmnWcarlTeGnnKKq1WpVlvVJym8YzJ5Isjw4ldNaBfZebWc3wSM+cDdTdg/Fmb9hbpvsKrq7V3uUVn5vQw06m9c1qnrzb/cnZ1HRUp83qZYvdWhmRm116Xn1dOGEynaFPcuFJfjWo9nVMuO8+TX7l21NadGpyU3Bsn6vsYbhefBrwNNhHN/S97SZTPE4QfgzRZL/nqfxF8MfXsbajGMVoatzTQqtY5hk1JaHB6FKjhkm8IswJrQG3Ju8RqSa56nFubKFynLg2elr0d/l8DDUopSxjDb4Fl0lm3kK+y7mjmSjvQJQThbYa1TPXOjHG7LocTaVsqUsLg9TpM9uVw047TSCS/hyLJx81lVR7tOfjg6RzrnyeZMfIaS3ctglodWETTs6r2V0k35s9H/APRnZHOGmtGgN9WanczlHhktpmGg/fqbYPwM0i2cVOOCynLfpp/IjBNhbpqk8+LMtMVZb1Zv34NFtQ35rPLUqxmfzydGwhvQk+beBSRpp0F2bwtZPBa6G7FYNNOnoo+CNHZZSMOmnMvbPvFulHSpHWLOdOgrii01ipDRrmeonRjLXGGYLmxk5qrSe7UXPxLtLHnqVWVvUhN53o6fFHqracK9FVIaqSORc0IzWJww3xj4e9ELKtV2bLDzO3b6C0nxs2lb7lanXho84NdpJ1nry4k3uXNHMWpRa0ZG0g6WJP8AFoyNNuMjSENECn6DIx9BEprzGFNfw0BHdzxK6kfMZeV1fQfwKMkliOeRzq8XOTOpJZpL4GScMcgjm1KCxloxVKaR1rlJIwVY8zUYrDOOmjKWXzWGUy4m4xUHLcjn8TKYrLySk96bOlsjZU7+opSTjQi9X4/Atsk3UkuV1FWztm1b+osJxpJ6y/2PXWtlTt6UadOKUV4Gi3tYUqcYU4pRWiSNMaeEeXPPs9eHHMVEKZfGKRLdwKUoxTcmopcW+BzdNpojXuaNrSdSvUjTgubONf8A2ktrbMLZdvPx4RR5a8va97WdSvUcnyXJfA648dvrnnyyeOrt/brvf4Fs5RoLi+DkcIBHpxxmPjyZZXK7oEMRpkAIAAAAgaWTpWVk5SUprL5IVjZ5gqs1x4Jnb2bSTrJ40Ryzz/x248N/a7GzLZW9Faam9Mpjolgnk8tr2SfFgEUxkVJEkiCZNMJRJZObf2uU6kFrzOmRks+81LZWbO01XnUBdtSMLOfaSluwlzwc/wAo23tM/pZ6ZdzbyZTV01EjJ5RtvWk/0sFtG3/6n0M0y1okY/KFFvSNV/oY/KEPZVvoYGskmYlfx9hXf6A7+8aWtd/pA25JJmLvtT+jr9A77V5WVb9gNuRmJXld8LGr1Q+93PKxqfUgrYMxd6u9P+Rl8d9D71ecrLrUQG0Zh7zev+Tj86iH29/ytaf1gbMDMPa7R/p6K/WNVNo+yoL9TA24DDMW9tJ8IW6+LY87S8bddQNmAwY8bS9pbr5MN3aXtqHyiwMSLYmdVIeuupYq9LnUj1KjREmjMrmgvzodSau7f20OoGhEjOru39tDqS75bL86PUguAod/ar85fIi9o2i/N/ZgaR5MflO19eXygx+U7Z8O0f8ApsDYBkW0qDfo1v8Atskr6k/wVv8AtsK1IDP3yHKlWf6GHe1/T138IBGgDK7yfKzuH+kO91Xwsa/RAagMveq39DW6r/cHc3H9BV+O8gNIGXt7zlYS+c0VV7+tRW7Vt+zbWnnphZN1RtC9c5OlTeIrRtcznSYSk2QbK7/JCbIMbZFhBN6IqbbZN6kWsMMZHKXm45FTlwLJLKKZoMVqtKu5Ja82batR17WtS4v04/FHKg3FI00qzjKMjNn6sq+2kp0k0zZsuPabVhHweTnKXYVt6OtKpqd37PwpyvXUTTbjoYy8bx9etoU+zgkuBchU/QQ+HwODsBNEgAqlEyXFKM5RTXDU3NGeazLeDTLKjPTdn1RyL2lKpcxg2m8Z0R35LEWzizbfb1X6TW7H56IsSvP1IbrzybMFWXpnQ2lXjF7kOEFu/M5MnvNnoxjz5eoY0AeMjwdWNIsgyxorkEqyhzN1JPQ59JtSyuJ0aEs40JSNUdEKnBqMveC8ArVnSit3XPEw0oUPPaOrs+2qUpeesJ6nNoefVUuTaPQLkyVrFrp08LXiXKKIx4E0ZbGBuKaAM6/IDNXoRnUimZqthuyzCWV4M3y1rRHKIHKhaVLae/RbS5wzobaO9Ja4S8C/dTQtzXKICOVpyLERXDDGAT+7l8BQ9BBP0GKm/wCGiiTK5+iybZCb81gVLWmiqdNykWRfmIhObjwCMde2nOeHw5GGvQlBPQ3XFWbaa0wZKt3uxe9r8TUZrlVtGZKj0eC+7rpyajzMp0jlaKaipJSeFzZ7/ZNKkrKn2LUo40aPAGuz2jd2Catqziny4oznh2jXHn1v19EjTKrm9s7OObi4pw92cvoeEuNs7RuY7tS6qbvhF7q/YxNtvLepynB/tdbz/wCPV3v2qpRzGzoub9eei6Hn7zaN1eSbrVZOPqp4XQyBk7Y4SOOXJlkGwE2BpgBkQMoMgAAIBiwAslttT7a5p0/WZS+JZaV+73UKrWVF6olWevUVIxhT3VyWhPZ9aMKu69GYK9/SqxUqcuXA59W9knmL1OHW16e0j31OWYpk0zjbB2pG9obknipDivH3nYOFmrqu+N3EkySZXkkmZbTTJplaY0wLkwwQiywsYqi4oxq03GSymcOtSdGputfDQ9EzJeWyrQennLgdMMtOeePaOMgyEouEnGWjQju82tJZHkiNFEshliGA8jIjQRJD1IjyBIZEYUxiABjEADAQwAAADgK3ot604v4lkbeh7KHQEWRKhwt6Cf3NP6UWxpUVwowX6URiWIBqnTT0pw6E0op+jHoJDAnp6q6Bn4CAB7zHvMiMgllhvMQwDL8QyxDAMsMsQwDXxDL8QIzkoJyk8JcQI3FaNvSc5ceS8Tz9evOtNyk9WXX1069VvPmrRIxNh3xx1A2RYNiKoYmhiCFgGsoYwKd1goFrQYDPVnlFp6BGpjiXuOhB014FS4inXazGS3oPkzubM7KrTjKzqKFxB+i3jeOE4YHBYaaeH4ozcdmPx9G2XfqvBU6q7OsuMXz+B0c5Pnlptm8tpxlvqru8FU1/fid+0+11vNJXNCpSl4x85HC8djtt6PgSOZQ27s2vjdu4RzynmP8A7NUL21ljduaUk/CaMao0NZ0K5R0wKVzQ9tT+tHNv9vWlst2NRTl7tS6qxZtOv2Nvup4b4vwR5q7vpTfZ0dca5XJ+JC/2nK6lv4nKnn4LqcytcyqLdSUI+C5m8cL+paoruUpNLX3lagy0R3k05WI7oOKJiKaVNFckXyWSucdNCsZRVBuM0zpW7jKKa48zm8JI00m1weGSsulT86RTdPzms6IVK4isp6S/9lFWprl8zK7bLSLVOMnwctD0dtipGL5YOFZPftY+6WDuWGlPBit4tiJIimPKWE+ZG0hriDEBGX30SbISf8VEgABZDJBIRFTTqY8ENsoU35rFTf8ADQpeiwj6CAbZCfoP4EmyqrKSpywBRCpiWHwYVJeBRKRHtUlh8QiU3FrU5u0qT7GU6bTfgbJyT4M4u07icHuJ+kbx9Yyrmpt6sYgOrikgyIAGAAAxAADEAAAAAAAgAYAMCDRBotIsCOWg33zBkWQatn3s7K8hXhrh6rxR9BtbmFzQjVhLMZLJ80O59ndrO0qq3rP+FN6P1WcuXDf2O/Fnq6r2uR5K1PeSa1GjyPZFqkST1KcklIrS5MtjIoTJphLFwmhRZIrDmbQtN5dpBecuJzEekaymjibVpSt5KpTpSqRfFQ5HXDL8rjyYfsZxmXvNT+kq/sPvFblaVPm0dnBpTHxMveLj+jl9SGq91ytP/NAahoyqtd/0q+tB2t5yto/9wI1jwZO0vf6en9YdpfP8ikv1gbENGNSvvZUfqYKW0PUodWBtAyZv37FdR4v/AF6PRhWsDLuX2PvaK/Sw7O+9vSX6ANQzJ2V7/UQ+gHRvH/NR+gDWGDH2F5yu/wDwQO2u/wCsf0IDnxZZEyq5prm+hNXVJcpP4RZWWxFkTEr2kvw1G/8AIyyN3F/l1foYVsRJGVXa9lV+lk1cv2Fb6QNAFHeZr+VrP5C7xV5WlT5tAaQM3eK+P8HP6kHeLnH+Cl9aINQIy9vdvhZP51ETVW652qT/AP7iA0Bgo7S6f8vH5zQ9675UKfzqAWjM7lfeyoL/AFH/ALCxf49G3X6n/sBpwczalyvuY/qYXV5dW3m1Oy3nw3MvByp1HNtuWW+IdcMf0pMrbGyLK3QIBZCGGRCKiWRkMkkyKYxZAKYhgBFoMEhBCwMBAMMZAMgG4SUZLXkJMk5aEVojdfwowlHO7BwSTwtebRja1J092VSKm92LaTfgjReW9GnBypvD3sJb2d5eJUrJgABlCYgAIGVzzjQsZF66BKyy1NNL0EZ2sNpk6U8eaVxaG1zRCb5cS1J4FKD8DKunsrzreS8JZO5Y+jI8/siTW/CWngd2zluyafNGK6Yt3AhUliccciWSmrLzjLbT8RplcZZimTjwAjJp1I4RJsg3iqkTfABZBvCb8BEazxFLxAjSy5MuRTS0ky+KyBGppTbK4vzUTuNKMiuPooCRTcPFNl2NDLcPPUDNPODPNmlvRmKUtWVmpKWEzg7Qqdpdacjs1KijBnAuHmu2dMY5ZVEBDNsGAhgAAAAMQAMBAAwAQAAAAAAAMi2MTAiyJIQAkabK0nd1d2KxFcWUJZZ6jZtuqFpFY1erJVjp2FTsoRpN5wsJs6CkcdPDN1tV3luvieXkx/Xr4s/ytbBMjkM6nF6IuiyaZSmTTDS6LwWKWShSJplZsWlVampxcXqmWJ5Q2isaefr0nRqOL4ciB1b+h2lPKWq1OUejDLcebkx1TBABtzNEiKJIIYCGAwQhgSQCGFMBAAwAAAABgcGHwLYFUC2JWVsSyLZXEsiFWRJIiiSAeWNMQEDz7x5EMBphkAAYuIDQAZry8jbR3VrUfBeA726jbwwtZvgvA4dWo5ycpPLYdMMd/aVWq5ycpvLbzkoljkxt66kXjkV0qLbQsjaFulZoyDEAQNibE2RbCWpJkk9CtEsglTyNEESyGomAkMjQAQwEIeRMIQxZFkokGRZEESRJledTZZSppT3uzU9N11FlY5kVlejE2TuHB15umsQcnu/AqyVDFkTYshDbAi2NFKz1NKjI5w8olV+8ZErjXQoTUoplrawYLee68Gre0MWNRbbTlC4Tjr4ncoVN1qXgcCg/+YjrxO7TWYpGa1G6NynyCrPOOWSqkkuRKtlyRhtbCUkkky3MnHGWU0Fo2y1vTQKq3n2uc8iay1nLKU81MLU0PSOAI514sOIpPdWOY48AHHOSedCKRIgorzeN3JXFvk2O4evvFH0SixznjSRTJt6t5LMaFdTRMIpznJzqz3asjfwMd55q3sZLErm3VaT0TOdL0veabionJ4Mr4nWONSGRTGaZMAABiAAAAABgIAGAAAAAgGAgABMbEwIjAEBosaLrXUIcs5Z6tLEUjg7KcKGak4VG3wag2dNbQg+FKs/0MxWo1koTcJJ+Bj78uVvXf6A743/LV/nEmmpdO7SqKpDKJnHtL2aqqLt60Yvm1ojrKWVk82eOq9nHluJqRYpFGScWc3ZemTTKVImmBfBlhniy2MuBWMoc45Rxr2i6VTPJneWqMd9QdWjJRxvY0ybxuq5ZztNOMBlff4tqSopr3sM3v/R/c9LytZIxf8961Hox4vX+ZS+kI2DMXZ3r/Op/SPs73+oh9AGwZj7K8f8AMx+gOxu/6pfSBtSGYuwuf6r/AMR92uH/ADcuiA2DwYu61/6ufRD7pW53dR9ArZgDH3OfO6q/sPuUv6mt1A1gzH3Lxua31B3Ff1Fd/qA5sCyPAyxq1OVL9yxVK3Kj/wCRWWyPAsiY41LjTFGP1Fsal0+FGH1BWtEkZk7vlCl85DTvfCgvmwNWAM2L5/it11Fu3/tbf6WQagMvZ3/9Tb/9tgqV9l5uqP8A23/uBsQGZUrvndU/+3/+j7K6b/xUflT/AP0DQVXVxG2pNy9J8EU1416VNzletJeFNanJr1p1Zb1STk/eHTDHf1GrVlUm5zeZMpbCTINldTbIS92g2yLKzS3pIFPImyD4hhZkQskJzwilolLBDLkwpU6txPdpQlN+CR2LTYVR4lcz3F6sdX1IxtzFhCzk711se3qUsW8XTqLm22n8Th16FW2qblWOHy94UJkskUhhuJDyRGGjyGRCCbNiyJsMhNjIZI5AqJZDJEZFMlnQgWUnFVIuazFNZXigIP8AcWTXeTpzUd3cck+MY4WPAxgAhiKhDQgm8QZEUSeZNiADTkcXiSNSloZC2EiVWq2a7xDPiejpLRHl6WtSPLU9RSfmr4HOt4ro5TyFSS3feLLQ4xlMw6LaO81ngmTqS3YvxCCwsFdaWXhBSoJuZpZXbxwmyyfAgqazLJNav3EOZOIE0J8BiqPdg2BjqvM2NcCPFtk/AosSyVV9IsujwKbn0QMr0RnuIqUHF+BomZq0tGWM1wq8HGpJMzyWDfdLMsmKpodY41WngkRJJGmUkADAQDBNJpvgAgJTacnu8CIAAgAYAIBgAAAAAAJjYgEShHeko+LwRL7OLndU0vWA9NQgqdvCMeCRNC5IZzaMYhhQabes8brZmGm0Zyx3G8MutdJMkmZqNXKw+Jfk8tmntxu1sXqWplEWWwI2tTwTjIriWRQK0U3lEpRyiFN6l/FGo4ZfK4e0rdwl2i4czEehuaKqU2mcCrTlSqOLO+F/HHkx/YiNCA6ORoYhhAMAQDQ0IkFIYYAAGgAAAYgODAsiVQLUVlbAtRVEsiFWImiKJIBoYkMAAYEANtRi5SeEgRztpXX5MHw9JhrHHdZ767dxPC0guCMMnqE6jXFFbqRfHQrt4bZFsWYvmDRWSYmwaIvIQmyL6DZCTKysjGVSUYQWZSeEju2+wqEFGVw5VJ41jwRDYdi4LvNWOJNeYnyXidczazUadOnRgo04RhHwSGxiIhGXaFqru3cPxrWL95qEB5Jpwk4y0a0aJHQ2zadnUVemvNn6fuZzkadIYAIKMhkBADYmDEEAxDKAYhgHMcRDXEimyBsnUhK2UU1nCSjjg+bMYCAYggIVX5mCZXW9FBmqhABpzBOD1wQHF4kscSDVQjvVoo9Nbp7iyebtcu4h45PS27zBGMnTFeWwWCtIuguZzdEpPdiUrzpE6jzoSpQxqFWU1iIqnAmuBXLUggv3LIla9ItXEKaRTcvEcF6Mty96okBXFEuYYwkH4kiotXApueKReU1tZ8AMk9DFXejNlXizDXehYzWCvzMNTVmyszJPmdY5VVgsgiBZT1TKybED4sCoBDABAAAAAAAAAAAMAAQwAixEhAB0NkRpxqutVeEuBz4rLSOnHZtSVByo1FL+3xM1rGbd+3hG5Wac1nwIyW7Jp8UcbZdxVtLpRmnHXVM7N7Oo6ilQhGUZLXMsHPf11yxmtgCjeuvZU/qDeu/UpfUzTm0IeDOu9eFLqx5u/wDorqBpjo9C6Nx5yT0Zgxd+NL9ydOhc1ai3pU8Z1wjnyYyx248rLp14SzqaILQpo091I0xR5nshpFkSKRJAq2GhfB6FCZZGRqOWUTmso5O07fMe0jxR1W9CivT7SlKPDKNz5WdbmnnxmadrUhOUe81NH7hd2n/U1D0R5bGoeDL3WXt6nUfdP+vV6hGnQfAy9zXtqv1D7lF/m1fqA1gZO40/Xq/UPuNL1qn1sDXleIZXiZe4UfGf1MasKH9z/UwrVleK6i3o+sjN3Ch6svqY+42/qfuwNG9H1l1Dfh68epn7jbez/dj7jbeyiByIF0THCnVwv4uPkXKnU9s+hWWqJbFGNUaj/PkvkiaoT4d4qfsFbIomkZFbP+ordSStfG4rP9QGpDwZlZw9rW+skrWC/Mqtf5wNGAwUd2p+tUf62V3NrThb1JwUnNLKzNkX1bd3CoUXiS3notThznFttyy2QlTlLzq1Rt+9lDcMtRWSu0+RbKUfErkkyHywJtYKmxKmuRDdkuDY97wFvtcdSs0b01zB1HzE2nwNmyrLv1ZqeVThxa/9EZUUqVSsvN3Us4y5JHRsLG2pzVS6r0pSXCClp8ztU7ehShGEKNNRjw81Euzp+yp/SiIq73b8q0Oone2y/Ph1L8R9SH0oei/DHoRGbvtr7aId9tl+dE07z93QW8/d0Az99tva5+TE72hjO9L5RZp334i3pLmBhrXVtWoypz7RqSx92zgzg4ScXo14rB6zfl4s4O1qe7dt+skyxrBgAAK6ExDAIWAGAERjwACHgBgIa4hgMANvBW3qSwLACAYghFdfkWlVfggmXioQAacQSprMskS2CxH4kVrsV/zET0dCOEjz9hDNeLPR0vROeTritXEtTwsFcI82T4mHQ1HMslyWCEVgsRFBXN4RNsqqy1wERjqy+KwiqlHjJl0dQHwRhl51V/E2VNIMxx9JsCT4kafptkm8JsjTXFlF8Sqo8ZZbH0UVV/QYGGp6MsmCu/NZvq/dnOuOBYzWCpqyiS4mmSKaiOkcqz4JQeJCktRGmU3xEC1yBUMQAAAAwAAE3gBgLeQt5EDAMgUMQxADEMQF1pSjVrRjJ4XuPTWmz5RpqVtV316k/wDc8/ZWda5TdHGY8m8ZOnYX9azq9lXjKLXFM5Zu/H8diEKW8o3Vuoz8WjVeUKfdd9JRkuGCy0qU7qnvPDi+TMl3U3W6UXojnPXXLXVlTGIZ1eYDEWQg5vBLdLjN3QhDeZvo01FIjSpKKL4rB5887Xt4+PqsitCxMrTJJnN0WZHvFeQ3gLlIN/DKXPBW6upUbFUJp7yMKq41bJd7jCL1Nz6xlqMF5HduZooLK9TtKjl4lZ6I8eXpgLIFZSJEEMCQCHkKY0IYQwEAUwAAPPQLolFN5L4lZWIsiVxJrUKtiWIqiWICSGJDAFxM9/W7Kg48XLQ0nK2nNu43eSQbwm659Rb7zN4XgVZzpBaFk9XqRfgg6obqXHVia+RPdE1FaviVnSlrPDLE4+OhY8y4aIailyywzora0nd1HCE4xf8Ac8HqrW3ja20KUPwrV+L8Tyz4ccfA7ezNpxnFUK3muMcKT5ipY6Yh8VkDLBAMQCAeAwBEBgAjn7Wo79BVEtYf+jeKUVOLjJZTWAs+V5ZoCyvSdGtKm+KeCsrsTESwIIQIGGSoYBkAAQDCgA5gEAmMQCYhgwERqx3oPHFakiUPTSfB6Bm+MYi6tbypvK1iVFcSSy0jSkU01mZsp00yVqNezqeJnepx81ZOds6kks8zqRZyydcYlksjpyIRWWWJEbTiT5EUEmRSbKGsyyWy4Fa4hFqWIlkFiJBFvBJAU135vEzRL67KqfBtlEKj4IcPRXvIy45LKSy0BdjQouM9maCi49BgYK3oI5tdZZ0a+uDDU4ljNY6iwUTNFTiUVOBuOdZpcRY5EpcRc0aZbJbKuo01PCacd7GdTHzPZ7PhKdnTVeMZrGmUc+/2AqqlWtPNnl/w3wfwPPj/ANE3Zk9ef/NesuLzojq0fs/tCqtacaf+eWC6P2Xu36dalHqzreXD/XCcGd/HEGdSv9n7mnJxp1aVWSWd1PD/AHOfC2qyrui4OM1xTXA3M8cvKzlx5Y+xWsZWXhc2ev2Vs+j2sWrehK2cPTaUm2c7Zv2Zd7Q7WpWlT8NEzqWv2XlR9DaFaC8I6HPLKX5t14+Oz7Y6c9mWE2k7Wg1/kRCewNmTjraU171oVvYtenhx2lX+aTFWpbWoJOhUhcJcYyW6zlu/69PWX8Ybz7LWU0+7SlSly1yjzm0NlXezZfxoZpvhOPBntrS9jJ7taEqVXnGawa6saVzRlSqRUoSWGmax5LPWM+HHLx8xyB3ds/ZyraSlWtE6lHjurjE4XDR6M7zKX7HjywuN1QToUZV6sacOMtNSCW88LVs7FjaO3jGs1mWdRlloxx2hbSrbNuHSqRw//Z6Wjb2+0LddslJ48180zJtGnSubGFWMcThz5j2dU7OHuSONu3ok0utk7XejyTKak9+o5PmK5lOrncqOGXyRn7Ct/Uy+lGsZpyzy20DM6oVed1Ux8EXUrOrKSfb1H8cFtkTHG5X4tp03NpG6lSUVwHSpbiRfGODz5ZbezjwmMJRwSHgGc2yyNMiyO8U2schOZS5kcl0ztbKZXKeFqyudVIy14QrJKaePidMcNueXJpfOtleksFTmnxkupn7lbr8D+pj7nbv8v92dpJHnuVyXb8fWXUN+PrLqU9zt/ZrqPulv7JFYW9pD1l1Dtafrx6latLdflRDutD2UegFnbUvaR6h29L2kepDutD2Ueg1bUPZR6AT7xRX5kOou80Pax6i7vR9lDoSVCj7OPQAV3Q9rHqHe7f2seo1RpL8uPQl2VP2cegEe+W/tIh3239oiapw9SPQe5D1Y9AKu+2/tP2Dv1v6/7Fu7Fcl0HiPggrzVGSxxNMakF+JdTJSpwfFZL40aXqIrLQqsPXXUnGtS9ePUqjRpeoiyFKl7OPQKtjXpe0j1Jd5oLjVivmQjTp+pHoWqEPUj0ASu7f2sR97t8feosSivwR6ElhcEugFHfLdfmfszmX0o1K7nB5i+eDt7zRGrFVYOE0mmGsbqvNsMo23ezqlHM6fnx8OaMHB45h1l2G2/ciO74khBRgTGGiKiOB+5Bx+B09m7FrXmJ1P4dL38WTLKT1ZNjZd5WjHsuzdSC4Y5fM6arVv6Sp85I6dCyo21JQpwSK6tB8Y8ThOWWmXFdbjB2txytJfOaIurdcrTrURpkmnqsMidZduFmmftLzT/AJSK+NVD3rx/y9P51f8A8LxMqKc3nsaP/c//AAWb72Vuv9R/7F4AZ/8AnfUt1+t/7Bi9/wD8ZfOT/wDovEByNq21ZQjc1Ozbfmy3M49xzEelvI9rYzpPhxPNPzW0xK7zxKKlKSjGLk28JLizrW32X2lcrLhCiv8AqS16I632Z2H2cI311Hz2s04vkvH4nautqUbODc3hLi+SOeWf3Ua18eeX2KmknVvtfCNP/wDSS+x1usJ3dV59yRK7+19HWNGMqkvcsI5svtTfSXmUqcfjljedJ1/RtzYMdlW8K1O4dSMp7rjJa8Dimi8vbq/nGVzU3lHhFaJGc6Tz6zdb+AAGaQgGIAEMAEIkxBEQ5obEEX9nCS1y/mVyt6b5Y96LIeghsOSiFulPEWzfRo8NAs6XaTfidSnauONDNreMStae7FGpIjThgujA5ugii2CCKSJ5CjgQb1JMi9CCMnhaohHWXAnNoKbyyi2KyychRWgTeERWWtlsjwjgKjzIb0RUVSWpfQWmTO9ZGqlpFATZnuPQND1M9d6YQHPrmKrg23HEwVNWWM1mmtTPW00NjiZK/pG4xWaRFk5Igbc3odj7bpUKEaVy5ZjonjkeitLijdUXXoTUorTJ4K3oTuK0KNJZnJ4SPdbH2f3HZ/YVJbzk8to8H/Rhjj9/X0P+flys1fFk5eblszzl56cZN+40XNvVaSp6rmFOj2SzhykeR75ZpRC3pzqqpOnuzXB5OV9poytri3vKGlRaSaXH4nezWcvu0l4tjqKEo4mozzywb4+S45bcuTHvNObaXe0506W5RpNTSba0wdSEr6D86nTkvdIlJOnSW55uOSIq5qwjvuO+vCPE9E5Jk5dNRZKvcr0raTXimi2nVi156cX70ZaW2rOs91VEpc09GbISjUWdGjbIrUaNxDdqQUkQhaqmvMlLHg9SxwxrB493Imsta8SJvSG7pg4W0vs7bXld1knCb4qOiZ6B5TISWRuzxLJfXj/IcaNeMYQeFzepbtWDs7Lfjo0z0dannXmczadJV7OrCa1wbmW79YyxknxyNnbTpXUXQlFqTXBmyHmLdWiPKW83QuVJabstT1UJdpCMo6prkd9SPL2tMlFNsspW8p8VhGyjbKPI55ZyOmPFb6z0rfLTkbIUsFsaaRNRSONyterHGY+FGOBgQlMyqTZByK5TK5VCpatcityIOZCVTwNTHbFykTlJcclcqvJFblnmI644aefLktNsBDOjmBoACAYhgAAADGIAGMQASQCGgGACABiAK8zReuDVHiZKfpGuBWV0ScSuJZEKsRbHgVosQEkMXIkAAgwNAMx3ez6ddOUfNn4rmbAIsunm69tUoT3akce8qawemq0YV6bhUWn/AKODd0e71XGXBc2V1xy2zMdOlUrTUacXKXuNlhZRvPP3/M9y1PQWVvSt44hBIxlnMW5Nsuy9hQhircvelxSxojvxSikopJe4pjURYpJ8zy5W5X67SaSwJxJIkkYVmqUFPijJVtpR1Wp1MIjKGTeOdjOWErj4EdGrbRn8TJUtakNUso748kvrz5cVnigAfvA6OXhCHgTKiyhNQk8w321hIo2Z9nZV9o1K95HdoQnpD13/ALHW2baRwqs1lvgvD3nXprTBxyy+6j0YzWP1nua3ZwxFfJHi9o1NobZuZWtpbTlTpyxJpaN+9nvpU4PikQzCnHEUkvcZxumr9+R4qh9jrxxTqXFGm/VWWTl9jb1Lzbmi+qPS3e1LW1ea9aMF72YpfavZmNKzf6Wb7ZJqR5+f2X2lB4/gv9ZTP7O7ThLCoxm/7ZI9BL7U7OcvvJfSxr7TbO3s9q/pZZlk1rF46rRq29aVKtCUKkeMWQwb9s38dpbRlXpwcYKKgs8XjmYjrHNEBgVEQGJtfEAwJjz4rAghMiyQmEq2i8wx4EimnNRevAn2kQ5Vt2ZLdvo54SWGj0McHkqNWUbmE4LO7xO/Q2jRm1CT3Z+DMZR0wdGJNFUJ54cC2MsmG00AARSbIskytvUBS1ZZSjhZKksyxk1RjjAEsaFVV4yWsz1ePEop4yG/eEVrkc5JLgBT+I1wWIoyQ1mjWgG0Zaz1ZrfAyV9AMFXmzG45ZtrcCjdyWM1nlHEWYKy85nTrLdic2quJuMVlqIgWVCCNua22q1KNeFSk8Ti8x+J9Ap3M3bxnOHn7uqXieCsIKd9Qi+DmsnsndQjU3N7R6ZPF/wBU3Y9//JrV2uhfSm8OnKD95OV1GCy5JfE53eYYlrrnmK0tZXblWq53FpFHluP+vbNNvlGLeN1sqndx7dJpopdrOlLMZNwzwKp14TuqVt6UXLVmsePc2mWcxunWpVW3rlp8mJR7O4illKRZTSVbHJIy3l04VYOGrUsNHONe+FtHYlpc1VWk5UpPi6emQpbMu7aKdneb6X4Kq/8AtHTbVeksL3mJX1OhddhUmoyeqTO/Hnb8rz3GNFrcVmt26oulNfNP4M2p5RUqiqR8UJScfgdWdLmxMIy3iWERFUomWtRUk9OOhtksLXgVQp5nvKWV4CJfrx1b7MXEr2b7SMaUnnK4nesdmwtaMaeXNx5s6bg2w3MGrnb8Yx48Z9URpYLFFInwISmkYdQQc8EJVCqU2VE5TKpTK5VMsi5JcWamLNuknJlU61On6c4r4sjKp4FU4wm8yjFv3o6Y4f645cn+HK7o+1j1I95oe1j1GqNP2ceg1Thn0I9DrqRwttQ71R9pEO90PaRRY6cH+CPQNyHqx6BFfe7f2sR97oY+8RPch6seg9yPqroBX3yh6/7B3uj637FqivBdB7q9VdAKe90fWfQO+UvGXRl+F4IMe4CjvlL+7oN3lP1Z/SXYXgPAFHfIepU+kffIezqfSXYGgKO+LlTqfSHe/wDo1H8jQIChXb5UanQkrqXsKnQuACnvU/YVA7xUz/h5l4ZAo7xV/pph3it/TS6mgQHloTkpZ3WaY1pP8uRXTL4GmTVWfKjItjVqcqMuqBFiIoVStyo6+9onGdfT+CvqGixBUN+5fCjH5zJb10sfwqf1li4DArzdv8ul9QZvMehRz/mZcgAp/wCdfKh1ZJK759h1ZahkFWLr1qOfmU1rWtWkpTlbvHDMWzWAFEaV1FYjWoJe6m/9zTbyqQj/ABpxm/7VgQIzcZWplY0xkpLRk1LBkTw9CxVmuKyccuP/AB3x5Z+tkKnvLY1F4mKNSL5k4yaOerHSZStqlka1M0ahdGaZlpNrIOI4tMmkBiuLKnXi4yzHPNaM89tBW1hcRo1KtxJtZyp8D1zSjFyloksni9mw8s/aSdaSzTi3LXhhcDtx2+uPJJWyVnTwsyuFnXWbLbbZNO4qLWtu826jO9OhCrUUZxyksl8KajjCwloi3l3EnFJfooUlShGEdElhFqyuCBIkng5bbqM41JLEdDl7R2Ve3cVGnfdhrq4rkdWVeMVqzn3u3LOzWa1XHwWTU9+J905P/Bts3vV72vVlzeiIVfsTbtZo3c4+6UUx3P2ws0/4UKlR/DBWvtnSxh21RfNHT/2n/lnq/Yy4i32d1Sl8U0UP7KbQjJJOjL4Sen7G/wD4xouS/gVF0LF9r7Xez2NV9DUuS6xeavLatY3EqFxDdmtdHlNeJRlmvam0JbSv5XDhurG7Fe4ynWMUtWL5jEVC4AMAExDBhARYxMAjpJF+DMzQnmKfuFc8lltTzM3ys41oLKw1zMll96dqnHMUzFXFhhUu7Pg+1prk+JutdqUauk/Ml4MnuIoq2VOprjD9xl0daE4TWkkxyaRzrSznTmmqj3VyNVWXnNZIqUqsccSnteONROKJ0qaeuCCdvFylvPQ1EYRwiYVFvQzVHll9R8jNN6lQLC5kar0GQqPzgCksvJriiijHTQ0JAEuBjr6tmyXDUwV5Zk8AZanEjCOpKXElFJRbZWWG8fnbpz6qzI1XMt6o9TO15xuMVjrcStE6vpsgjbmnTm6c4zjo4vKPSK7p3Nv2lHCb9KPNP4HmgUmuDwzGeHZ04+Tq9DTqRqVIU5PMpPCiuJ6a3juUuz3MJLRnnPspZ9o6l3U1ae7Fv9z0s6nZwZ87m+Zaj6XFbcWatHeyo8uSOFOEqO1aUsP0lodiGVWdXeeHyMV23O5p1MeapYyMM9TTpnx7u3SbnKtmHDByb5VYXCjOLW89GdqFKDa5PkyqvDtElNZlB6MxvTWPrRZ1dxRjJ6NHn/tlRaVKtFYcXjKOvc0ZuEJQnuszfaFb2wm5rMsLU1w3WcrlzYzrbHD2P9oatq1TuXKdLk+aPY2d5RuYKcJxkn4HzFI1Wd9Xsqm/Rm1/byZ9DLjl+x4MOaz5X1FNciWDzWy/tJQuEoVX2dThh8Gd6ncwkk08nC42eu8yl8WVUlHDeEyEE4x14hUkqsXpmPiCadNa5Gvip6Fc5JCc91FFSpkmlOdTwKZSbKq1zSpfeVIx+LKZ3KfossxrNzkXSngpnUS5lEqspEG8nWYOOXL/AIslUzwINtiBG5JHK5WmHMAKyY0LA0UMAAAGJDIBDEhoAGIYAnqMiMBgAAAwwAAAAAwEADAQAeahI0wecMxJmyl6KKyviWRKolkQq1FiK4liCpoYkSQAMQwGhiAgYCyPK8UAwyLej4oW/H1l1AkBHtIevHqLtqXtI9QJko1JR4FPbUuHaQ6j7Wl7SPUlkqy2NUa/J6F8Ki8TmuvRX5sOpFXVBP76HU53jldJy2eu3CpgthPJw47Sox/Pg/mWw2xaxfn1Y/I5XjsdpyStn2huu67FrSi8SmtxfMw/Yy1VPZ9S4a86rLCfuRz/ALU7Qp3NrQhRmpRc8tr3I732ecVse3jwe6b1rBje8nUitWyeBRwiaaOUbqOAx4jc0iipcJF0kWOjTnlTWUZbrY2zLqCjWt1JJ59Jo520ftDbWOYym3U5QjxOBV+1t5OT7OnCMeWdWdMcL7Etn69DP7K7GlmMaM4t81UeUYq32Ms8/wAO7rx+OGcSH2m2jvvDh8MDf2k2i+cF+k6azT/y6r+xlHPm3s/nFHn7+z7je1bZzU3TeN5czU/tDtOawqsY+9RRzpylOcp1JOU5PLb5mse36XX4SJIiSibQMiyTIsFIBZGghilwGRnwCBCCHAAiMuBbRlmnjwK3wI0m1UwnxDGTo2Txcx9+h3KPNHnaEpU68JPgnqekhHGGuDOeTWCe6HMnHXiN03y1MuiynpHJmqSzN6l05NU8JFEaU5yxgglTjKT4mynDdQqdNQRMKkNvAuRCcsLHMCucm3xKXlyLSptZZUNLQqxmRa9IEEstAX044RakQgtCaIK6z8wwT0TZtuXiJguXuxRSqE8yHXlu0yNLWRG8eIsrLnvzpsrqNRWWXQxq2Yrie/JpcDcc6zTe9JsiuI2EeJtzMABLLwFj2f2XUobJWVhOba950ZyU20V7PpK3sqNJcoovUYuXgfIzu8rX2uOdcYzV4qlTy+Bmr7tSipU9Utco1bUa7FxWrwc/ZVVTs69NvLhJriWY7m2+/wB+unbT7anCeqaJXNKcnvU8Z95n2dLzXTfxRoqb0X4oxT9+LtzepxjLGUcT7U3UIWPYJ+dLkbrq9jaUXUqTxjgvE8XtG9ne3EqknpyO/BxXLLby/wDRyTHHTKkGAQz6b5ZYw/ebbTa95aaRquUfCWpkI4JZtZlZ4+ibM2nGvsepUlhNRyzlL7TW0VuveePBHlYXFanTcIVJKL5JlODHSOn8tepq/amn+XSbfvOdc/aG6rpqGIL3HGGXpEvJlVtWtVqvM5tna2Zfb9uqc1KU4eCycFGrZ1w7a7jLPmvRmtMbr0PeV7Op0DvC9nU6F+cpPkBlpR3j/pVOg+8f9Kp0LuQAV9s/ZT6B20vYzLRgU9tP2Mw7afsZF4AUqrUa+4l1H2tX2EupcBBT2tb2H7h2td8KH7lw0UUdpX9j+4+0uPYr6i4CCntLj2UfqDtLn2UfqLwAp37l/lR+oN659SHUvGgKE7r1YdQzc+rT6l4ICj/mf+mP/mv+mXiCqcXPrU+gNXXKdPoXgEUbt0+NSC+Qty59rD6TQDAz7lz7aP0gqdx7eP0l4gPKwi3zwaoQn7RpGeJspao0ylGnNr7xlkaUudWQRLIkURpP2syyND/qT6hEtjxCoq3XOdT6iXdoP8VT6iaJICtW1PxqfUw7rSfHf+tlowKla0Vyl9TJK3peq/qZNDIK+7Udcw/dh3ah7NdWWgBV3W39jEfdbb2MCwYFStrdfkU+g+7UPYU+hMYFfYUfY0/pQ+zpeygv0omIBblP2cPpQbkPUj0GABp6segZ9y6AICu4oUrmG5WgpIutZu1pxp0tIR4JkREs2sunTp7S087Qt8oQxneRxzDtir2dk1nDm8GP446Tkrt3e2aNGLlOrFL4nnNo/aOrXUoW2YLhvvicRLPvJKnk1OORblb4jiVWblJuTfFsu3FGHvLIQUI45inwOh1VUYreY5LUdD038AfFgCQ3wBClwIqJOJWTgUiTIMmyDBURoQwhkanAkRqeiCowY2RpknxKxEWVSe7JNci1lVQM5Nqe9FPxPRbNqq4s160NGeYtZZpuPgdTZF0re7UZvEKnmv4mMp8TG6rux00LqcvEhVhuvK4Ec+Bzd2vdXHAYS5GaNzuaSRYriDxhkVdjIsYK3WS5kO1yEXN5K5IIzTQm9QFLSOpVhZJTeWKC85FBUwlgUI5ZOfpDprIFqWEMBsiqK+OZzLuWWdKu8r3HNqQc62CpSt4Z1M9++Cybnu0oeByLmo5ybLGKz1KmFhGaS0ZoVNykWVKUKVJufFo3GK5bYQ5ilxY4cDo5m2W2Md+9oxfBzX/spZs2LDtNq28V62TGf9a3x/co92tMITw9SUlkpSivRkk/ifH/AF9uKa/nOom/w6HiO3q0bmbhOUXnXDPY3VTs5OXisNHjbrDuqjXDJ7v+ae7eL/qy1rTZQ2zd0JqSnnD5o7tL7QW9WjvzbjPGseWTyaQzvlw4Zfjy4f8ARni1bQvql5Wbcnu8kYxgdMcZjNRyyyuV3SBAwRplIAQwIsMDYARwLBIWAGg+ADA9Hsqv29ok/ShozacDYlbcunTfCaO/zMVqDiNACCmMSGAAAANAAIBgAAAwBEAMGgwUAxAQMAAAGLgADAWQygGAsrxQb0fWQDEGY+shOUV+JdQPLwZposyQkvE006lOPGSNI1RZbEzRr0s+kWxr0/WINESyJmjcU/F9CxXFP+7oFaUSRnVxDwk/0k1Xhj0Z/SwLkMp7xH1J/SPt17Op9IFoynt/+lUf6Q7w/YVfpILwKO3l/T1eg+2n/T1ALhlHbVH/AC1T9g7at/TT6oC4Cnta39NL6kNVKz/l5fOSAuAp37j+n/8ANDc7nlbx+c0BYBTvXXKjD5zBO69nS+oC7AYKW7v1KOP8wv8Am8cKPVgXAUNXn/Q6saV3zlRXUC04m36ua0KfKKydbduW/vKK+TPPbRm6lzNykm97GUtNA1EIU/NRZGOCSWEgK7yISIz4Dk9RT9EFV0fSkN8RUPSl8AfErKSBiRJoKqejJQZGfEKb1DP6tZCRNkGFqIJgxcwymQq+gSwKp92wXxXAmyuBN8AzCZVURcyqoVMjtZbtRp80XV5eZo9cmWDxUTNNdJRXxGnN6/ZVz33Z1OctZYw/ii6cGnpwPL7DvalvcOlF5U+T8T09O6jLSot1nHKarvjdwt1PiiLo66GhRjLhqPdxyI0yuLiC4GrczxQKlHHACumtCT0JqCSK54QEHgIvDIZTfAtg+IEcSlL3Fqjuog54JQzJ6gWpaClwGRmiCitqZMbuZN6mqo8LJgrz1aRUZ7mq5PCMjg5M0uGWT3I045ZWWaMI0o70jDcSlW3pfhRqrN1p4XAqr03ChLkjcZrlSZKPokZcSa4G3ImdX7Mx3tqxl6sWzlSO/wDZOK7SrPGuiOfNdYV24JvOPUN78fN1yVTtoZ3mjQkktCNT0Wspacz5U+19a34519bp0W4SWMczxNb7+XxPWbalUoWE25LV6YZ5Fav3n0+HHUfK5st1MAA7uADAwAiIkxANDEhgIBsQAxDYgGIaBgW283Trwmnhp8T0qjXkk+0j0PKpnqbKp21pCXuwzNWHu3HtI9A3bj2kehcMjSncr+1S+Q3TrY+9XQtACpU63tf2Dsq3tf2LkMCrsqntv2H2NT2z6FgwKexqe2fQOxn7aRcMCnsJ+3kHYS9tIuGQU93ftph3d+1mXDAo7v8A9WfUatl7Sp1LhgUd2XtKmfiHdo+0qdS8YFHdo49OfUfdYP8AFPqXABR3Wn4y+ofdaX93UuACnutLwfUl3ejj0P3LAApdtR9X9yPdqXqF4AeXpKLing0QjFr0UZ6DzTRppmmVtOMVwSRdFLwRVAtiRVsXgsiyqJZEirFJ+JPL8SCJICWWPL8RAUSy/EE34iGiB5YZEMB5AQwAAEA8gIAABiAWQAAAQxAKUtynKXgsnlKvnVIp65Z6a+nuWdV+7B5pa3Ec/EreLSJ8BkZvCDuryFT0QQVPRDKukvSFzJUvRkRXEqJobEgfAKrmRg8SJT9Eri9Sud+VpbIMnyWCD4kbqD4iyNkeYYWIJ+gxLgN8GF/FES38JVHRlv4SswmVVCzJCfAJVOcM01pZjD4ZMzLFLKj7kVyTpzdOpGceMXk9hZuN1bQnj0lk8dg22G069jLzPOhzizGU23jlp6d06tGWactPAsheqLxVjh+KMdrt20rpRq5pSfjwNrVGvFSpyjJPwOWnaXbVCUKkd6Mk0No50redPzqUnFke83NPKnFS95F23zkomeUsmZ3ufSi0ycLmjLGXj4lRdCOWWbuFoKFSm+E49S1JPmgquNNt6l0YKI8CbAG8EGxvLFLgBkuamjSMLWTZWg5TwhKlFc9QjNGGFwKriDeFyNkuzj+JGavWglxKjPGnGKyYdoV04uC4GqpW3o4ijl3eWbx9Yy8ZHxJkPxEzo5Is6OxtouxrpNZpya3jnPiNGcsZlNVrHK43ce9qbRodhKtTqRcUsnjr3aVe4uJNVJKOeCZmVSag4qTw+RWcePgmF278n/Rc5qLJ3FapHdnUlKPg2QQJDR3ebZgAFAMQ0AhMYMBIkQTJIBgAIBMRJkQJIUgG+AEUd/YdXeoSp51izz6Z0dj1uzu0uUlglHohA5xz6SFvx9ZGWkhkd+PrIe/H1kBICO/H1kG/H1kFSQyO/D1kLtIesgJgiPaQ9ZB2kPWQE8jK+1p+sg7an66AsGVdvT9ZD7en66ILAK+8U/WDvFL1gLRlPeaS5h3mn6wFwyjvFPxH3mmuf7AXMRT3mHv6D7zDwl0Au5CKu8R5Rk/kDuEvwT6AWCZX3lP8E+gu8L2c+gV5qhLzS+DeUY6TfI003LKw0aYbolqMse25OJbGNX149CK0xLEZoxq+0XQtjCr7VdAq9E0URhU9t+xNU6ntv/EC5Bgq7Oftn0H2VT28ugFmpJIp7Kft5dEPsp+3l0ILRlKov20x9i/bTAtAq7Hxq1Oodgva1OoFwiru8faVPqDu0PWqP9QFwivu1LxqfUJ2tF8d/wCtgWgU90o54S+pgrWivwP6mBaGV4lfd6PqZ+bF3ah7P92BZleKDej6yK+70fZoO70PZRAy7XqJWe6pJ5ktEcGk81/gjsbYhThRhuQjHL5I41v99Irpi1oqqPUtRTUfnB2oiKrwGuCFUDKK0psiWS0gitFZTQ2JD5EaVyWhRwZofvM70kVzy9ao+giLHTeaaEGkWVtlkiuQZqyHAlxIQfmomFZ+EmWLgVy0myyHolZhEJk2QnwCVSycCDJw4FckxoQ0Ay2lcVaLzTnKPwZWJkHWobeuKaUaqjUX7mynt63m12lNx/c86InWNdrHrIXllW1jVj8GXQpUKvouL+DPGYHCtVpvMJyi/czPRru9o7GPFZQna7vCbR5mjt2+orHaby95dD7RXOfPhGRnpWu8egVCa9GqxPtqf5mficZfaNuOHRWfiQW305ZlSz8x1q947nbXGNFkTrXC/AmYrfblrNYk3F+9F8tqWftk0TVXtCnWr5fBMhChOeW5My19r2ylpmRBbepxWlJl61O0bXare1k2KdtBLLObU25JvMKaRnrbWuKixlJFmNZucdScYpeajjbQf8TCKp3deXGbKXJy1k8s1Jpi5bKPEk+BGPEkzbKIDEAwAYACAaAYhgAgGAAJjEwIkkRfEaAkMQADIknwIgNDEhgVvRl1vLdqxfvKphB6kHrY0KUoKW7xQ+wp+qQsJ9pZ03x0NBlpX2FL1R9jT9UmAEewp+qCo0/VJjCodlT9RD7Kn6iJAAuzp+ogVOHqIY0Auzh6iDs4eouhIaAjuQX4F0HuR9RdBjRBFQh6q6D3Y+qugwAN2Pqoe6vBAMAwvAMLwAYBgYgwAwbyAAJiGxAePt9UzTT45Mtu+JqgarLXBl0SmHBFyIqyJaiqJYgqcSxFaLEAxiGAxkRogYAhgAAAAMQAMBZAAAOAAIAABMEAAcvbno0kveca29KbOvt3TsvgzkW2kZv3ldMWuOqM835xfF+aUS9IOtTXBEZklyIy1kgCfoogidQgispIYkMKhJmap6RpkjPV4hzyX0XmmNkLf7tk2FniLK5ljK5BKlDgWIqp8C0LGeppUJ03kVVeen7gpvBWP02QnwJsrqMFVFkOBWWQ4IrkmAIeAAAAAEMTABMYmBFogy0i0BWMGsAgGPAJDwAsDQYGAEWSIsBMYhsAhzJCjwGwIsQ2IBoYhgA0IaAYAAAACAYgACMgT1BiyBYgEiSAXIgWFbQDRJEETQEJii8MlMguIHpNhz3raUfBnROFsSq4zlBLOdcHY7WXs5GK1FwFPaSf5bH2k/ZsC0ZT2k/ZsfaT9mwq0CvfqezYt+q/ywLgKVOr7Me/U9n+4FoyneqvhD9x71b2a6gXDKN6t6i6jUq3qLqBcBVvVvUj1DNb1I9QLsAVZr+rHqPNf1YdQLRlOa/hDqD7f+wC4aKUqz/FBBu13+KCILgKdyv68egdnX9ePQotBlPZ1/aR6C7Ov7WPQg8nQaTNUJLPEyUEnPD1RuhTj4Gqy0QqQSXnIsVWn66KoQj6qLY04epHoRVirU/XRNVqXrojGEfVXQsjGK/CugU1Xpr8aJq4peuCS8F0LEl4LoBDvNH1x95pet+xYvghkFauKXi+gd5pf3dGWhlgV95pv1vpYd4h4S+kt1HlgUu5p59Gf0j7zHlCf0luQywKe8L1J/SHb/8ATqP5F2oAUqu3+VPoHbS9jU6FwAU9tP2Mw7WfsJlwgKXVqewl1DtKuPuH1RaAFW/W9h/5IFOv7D/yLRAcfbUqj7PtIqOjxh5OXQ+7l8Trbc40/gzk0fu/madMWmPoFD9Iui/NKHxI6VauAnrJDjwQseeFRm9SKJT4iRWTGAwqEjPVNMyiqtAxkdr6Mi1lNq9ZL5lz4imPiLKplr4FMwlOlzLclVItQIrr8mRgTq+iQhxKz+pyKahdJFE+ITJAsjwRWWQ4IrmmhkRgSAQwAQ8iAGIAAQmMTAg0CGxICSAEADAQAAmMQAuISBcQerAa4DYcgYEWIGADGJDQANCGgGAAACAAAQwYEWRJMiBYhiiMBkGTIsCJJMiwiA58CC4k5cCCA6OyJ7l5H36HpMnkrSe5XhLwZ61PMU/cZqwDEhkUDEAUwAAGmAAAcBiGgAAGADQhgMYhgAxDAAAYAAAACGIg8VRfno6MDmUvTR0IzSNsxqhqWxKack0XRZlVkSxFaLEBZEmQiTQVIZFEgGgQagQMBDwAAAagMBcAAYCAAABP3AAhgAgAGUcjbv5fwZy6OlL5nW25r2fPicqmv4KK6YrIPMWVPiWQ4MregbqyPBD/ABCg8pElxI0rlxEiUxIIkIAAUymfAulwKpIrGSNr95Je4ulxKLfSr8jRLiUx8QfAqnwLWVVOBEpUmXIz0+JeipiVTWDKo8S6SzFlEQl9WyfmmeXEvl6BnfEJkRZD0UVlkPRK5pIkRQwJJgxDAQAIAABAAmNkQEyMST4EUBIYkMAAAABMZFgNAuILgNekBITGJgQYIGCAYAADGhDAYAAAAAAhMYmBFiGxATjwJEYkgDkRJkGAmCExriBJ+iVlnIrAspvEkettZ79tCXuPIx0Z6TZi7S0i95ozVjfwDJDsv7mHZf3MjSfACCpf3MfZf3MCWQI9l/cw7JeswJZHkh2S9Zj7JetLqBPIZRDsY+s+o+yj4vqBNNDyivsY+L6j7KHv6gTTQZXiQ7GHv6j7GHg+oE8rxDejniRVKHh+4dlD1QJ7y8RqS8UQ7KHqjVKHqhUt5eKHvR8V1I9nD1Q7Gn6iCHvxzxXUe9HxXUj2VP1EHZU/UQD34+shdpD1kHZw9VC7KHqoDxUfSNUXJpGRcTZDWKNMr6cqiWmDRB1nziUUnwNUDKpLtvWiTiq3rxXyCJZEAUavtI9CajW9qug4k0RUdyr7VfSPcqv83/xLEMogqdT23/iHZ1Pbf+JYMCvs5+2fQOyn7aXQtAgq7KftpB2T9rMtACvsX7WYdh/1J9S0AKuwj68+odjH159SwYFXYR9af1CVvDxl1LQAr7vD+76hd3p/3dS0CirsKa5PqHYUvV/csYAcnbVOEKVPdjjLaOVHSijs7bWbeD95x+FNFdcfBT1yRlxJUuMiM+IaSg9CxcSqJakRYhMUeI5kUBMQxMBSKplrK5FZyQoaVS+Rnp/eo0SCYoFVQuKqnAqZK4cS5FEfSL48Azik1lGfmaCiSxNhclj9BmZ8TSvRMz4sMZEThwIE4PQrCY0IYDAQwAGAAIQMAExDYgE+BBE3wIICaGJDABgACZEbBLUB8hRGwiAxMYmBFggYkAxoQ0AxiGAwAAAAABCYxPgBFiGICaJEETQDIMmQkBFggYICaIPiWRIS9IAXI9BsKeaM455nn0dbYc8V3HxRKsd8AYGVAAAUxAADAAwADEADGIAGMQagSAQ0AxiABgAAA0IEQMQBgK8MuJrp6xRjXE1Umt025tMNGa6eqRihNZ1NUKkEvSMq0xLImeNaHrFir0/WDS9FiM6uKXrFiuKfi+gFyJFPeKfi+g1cU/f0AuQynvFP+7oPvEPCXQC4CnvEPCf0j7xD1Z9CC0ZT28fVn0H28fUn0AsAr7depPoLt/8Apz6AWgVds/ZT6B2r9lIC0CrtZeykHaz9jIC0RX2lT2L6h2lR/lPqUWAVb9X2X7hv1eVL9wMe2Vm1j/mOM15i+B19qym7aO/BR101ycqXoIOuPiFB+dL4CnxCh6UvgKfpFX8EWXQejKEXU3oxVxKZFcRz4iRCpACAqk+BBomyEuAZqqOlVfE0SM3418TUwmKBVULSufAFUR0ehojwM69IvgysYplNT02XFVXSS94aqUOBnn6TL4FNbSowxl4gShzIkocSuawAABjEMAExgAmIYgEJjYgE+BBcSc+BBATQxIYDEAADEuIxAOQR4Eck48AGRfAkRYEGAcwQDJERoBklwIkgAAAAAGIAExkWBF8QAAJImiCJoBkJEyMwK2NCGgJoU+I1wFIBI27Mq9ldRbMRbQlu1YvwZB6ztovk+gu2j7yVN71OL8USwvcZaQ7aPgw7ZeDJgFQ7aPg+gKsvB9CzAAQ7Zeqw7b+19CeBgQ7VerLoHa/2SJgBDtf7JdA7V8oS6EwyBDtX6kh9q/UkSyPIEO0l7OQdrP2ciaGBDtJ+ykPtJ4+7ZNMMgQ7Sp7P9wc6vs/3LMiIIb9X2f7hv1fU/cmBRHeq+ouot+r6i6lgmFeINVuk1qjKabZ6mnNrpxXgaIJeCKIGiBlVkYrwRbFLwRXEsQaWRS8EWRIJ6E0BNDEhoBoYAADEADAAAYgAADIAAAAAAhiABDBgc7bL/AIMF7zkz0idbbGtOmvecmpwEdcfFdB+fL4CqcQt9asvgOrxKfiCL6b81mdF9L0WFxpSIolIiFSQxIAoZF8BsTDNUy0kjS+BmnxNP4UExQZCrwJshNeaCs/MtgVcyyD4Fc56uRCsuDJpkKvohv8RhxIV15yGnqh11lJhi+KCUfSREZXNYNAAEgEMAAAAQiTEBFiJMQEJ8CKJT4IigJIYkMAAAABDEAc0WIrNFvSdZPXGAKyLNcrOSi3nODHICI0AAMZEEwJjEhoAGAgBiY2IBCYxMCLAA5gSRNEFxJICRGZIjMCtjQMSAsQ5cBIupQjUqRjLg2BQ9S22pTq1IqCyzu0tk20Um45NlO3pUV5kEjO10lQi40YxlxSJiGRoAAANAgABiAAAYkGQAYsgAwAMgNDEGQGAkx5QDAWQygGAt5eI8rxAADK8RZXiFeJL7fiUFtLiac26Mki+lJuRjgn4mimpetgyrZEtRljCennssVOftX0CtUSaM0acvay6FipS9rIK0RGUqk/azJKl/1JgXAVdl/wBSYdl/fPqBaBV2K9efUOxXrz6gXAVdivXn1DsY+tPqBaBV2EfGf1B2MfGXUC3Is+8r7CH931A6MP7uoFmQyV9jT/u6j7Gn4PqBPPvDK8UQ7Gn6v7h2VP1f3AnmPihb0fFEOyp+qCpU+cEwOftdp9mljmcyppE6W1YRg6e5FJa8Dm1+CDtj4qt/vX8B1RW33r+A6vEpPFRfR9BlBoo/d/MJijIiiUuZELUkxiQwpCY2JgUz4mhawiUT4l0Pu0GZ6TE9USYgVkaxInB5FU0mOBXOerkE9YMEN8NQ6KESq60xYJNb0MBhmJxpzn6MWbKFmo4lPV+BqjFRWEsIbc3McXHSWjBGq9h6MvkZQhjACgAAAQAAEQGxAQqciKJzIASQxIYAAAACAAA3WalGnlLRmFcTrUI7tKKIDz3F6HLmsSfxO0jk3CxWkveFUgNiKgAAAaeCfEhgM44ATASYZAYgyhZAZFjyLICAAAaJIiSiwJEZEhxh2lSMfF4ApYkdpbDzFPtOJF7CnyqImxy4stpZdSOOOeRvjsOpnzqmh0LXZtK31fnPxY2umilGbpRe/wAiXZz9cmlj4DMtK9yfrhuT9cmMCtQn64+zl65PAwK+zlj02Ps367JgBDs/72HZ/wB7LMABDs/75B2f98iYwIdkvXkLsl60upYAFapL1pdR9kvWl1JgBDsV4y6j7GPrS6kxgV9jHxfUOxj7+pYAFfYx9/UfYw8H1JgBDsYeD6h2NPw/cmMCvsoeH7g6UPV/cs5iA8QWUfSKydL00bYbYcS+nxKIF1PiZVrjqWxKYMtiRpbEmiESaAmiRAkgJIBDAYCGAhgAAAAAAAAAAACAYgAWRhgDl7WealP4HNrLzTo7Vf8AzEVnkc6twDrPFNv978iVYjb47b5Eq3EpPFSNFL7v5mZGqn90gYoyK+ZORALUkSRBE0AMiyQmFVVC2n92iqZbS+6DM9DENkQtUV01LJGDLqyzB5KItFcr8rTFEsCpRcl5qyWqjL4Eb3GaWkmhx1NPd0+LJK3igzuLIeimSElhYQyOam4jvUZe7UwHUksxaOZJbsmjUSmgEhlAAAAhDYgAQMAIz4ogTnyIcwGSRFEgAAAAEAASpreqRXvOvHRI5dt98snTUl4kqxYjm3scV37zoKcfExX+HOLTBWRiGxNFQhgAAJjEA0AiQCEMAEMAAQAMBEoiwMCZfZx3rmmveZcmzZ3+KjnXGpB6VLEUhlfaxH2sTLSQyHaxDtYgTGV9rEfax94VMCvtY+8far3gTGVqqvB9A7VeD6AWAV9qvB9B9p7n0AmBDtP7X0DtP7ZdALARDtP7ZdAVT+2XQCwCHaP1JdBdo/Ul0AsAhvv1JBvy9SQFgytSl6kg35epICwCvfn6kgU5v8DAsGVOU8+gx71T2bAsAhmp6gt6p6gFgiG9U9T9xb0/UCvGEoPEiJKPpG3NtjLRaF0Je5kKbzFGiHIyqcan9rLFV/skKJYiKaqv1JE1Ul7KQRLEFLtJeykPfn7KRNMkmBDtJ+zYdpP2T6kxgQ36nsn1Dfqez/cmMCvfqey/ce9U9n+5IYEN6p6n7jzV9T9yQwIb1T1F1DNX1V1JiAj/ABPBdRN1fCPUmMCv+L4RDFX+3qTACGKv9oYq+MSYAc7aVKSpqrLd3s40OLUlObxGLfwR6mpThVjiayiFOjTp+hBINdvmnEobPlC27xN7r9Voz1lodzaLfd0l46nErFbn9WY1xX8KPwMjeWa8/wAOPwBgrkQfEmyDC00TRBE1wBDIskRYVXMnR9AjIsorzGGZ6TESZBySC26KfoPJjRbVm5P3DtqXbV4x5cWVxyu66FvQcKEdWm9WTcH4su4LBBmUV7n9zDc97J4AIh2fvYdn7yYAQ7P3mK4huVX4HQMl4vOT9xYVnQxIZpAIbEAhMYmAgAAFPgVlk+BWA0NCGAwAABiAANNlDem2zcoIy2C81s2IypqC8DNfwSpqSXM1opvlmg/cBzBMYjSFgBgAhDEADjqiIJ4eQJ4ESYgEAAAAMAAAAAOnsaGa+fA5qO1sSHpSJSOtheAYXgNgZbGF4DXwAADAYGACGAAAxDAEADAAQDAB4AaIAiyQmAkMeAwA0hNDABAhgkBF8RjHyAQhiABDEFeJHHiIlBanRzbaHoo002ZaMsGiE1kyrTAsRTCSaLYyXiRpbEsRVGS8SakvFAWJkkQUo+KGpx8QJgiKnHxDfj6yAmBDfj4ol2kfFAMZDtIc2g7SHrICYEe0h6yDtI+KAkBHtIeIu0h6yIJgQ7SHiHaw8SiYEO1h4h2sPWIJgV9tDxDtYeJRMCHaxDtI+8Bzgpxaksoxz2ZSm222jX2sf/8AkLtY+DAyR2Xbx1ccmCvT3KkopYSeh2u1XgyEnCWrhn5BrHLTz8oyfBNv4Gihs2tVac1ux952F2a4U/2Jdr/axsuW3mbynK3uZ09cJ6Z8CuNaUfejo7chvVKdXdaWMNs5aNOe6tdx7hdu/ArwGAvanKpJjhVlBNEcBgJunKpOXPBEeAKbRlxNuy4/xKkscsGKR09nxcLfO76TJUaWRYOT9Ui5PwMqGBHefqhl+qFSAjvS9UN5+qBIzXi82LL96XqlFy5OCysYLEZBiGjSAQxAIQ2IAAAAU/RKyyfolYAMSGAwAAAAADoWa/gmlGa13uxWC/zzKrUV3SzQkC3/ABFWU3Sll8gOWIYjSAAAAYhiATENkQLY6xTAUOA2AgGACAYAAANAOK1O9sZYpSZwkd3ZUW7dtSxqSrHRYFe5L12Pcl65lpYBBU5euHZy9cCwCHZv12Psn67AkBHs/wC9h2T9dgTAh2T9dj7L+9gTAj2P9zDsP75ASyBHsV60g7BetLqQWaAiHYL1pdQVCPrS6gWN4ER7vH1pdQ7CPNy6gTzgeStUI+Muo+wj4y6gSyh5XiQ7CPi+o+xj4vqA8rxDK8RdjD39Q7GHv6gPeXiNSXiiPYw8CXYQ8H1AG14kd5eKH2MFy/cTpQ8P3AN5eKFvJcxOlDw/cTpQ8CjxhZDiVk4G2F8FqXxiimBdDiZVopwj4Fypw8Cqmy+JFhxpw9UtVOHqkIlqCnuQ9VElCHqoSJIA3Iequg1CHqroMaAW5H1I9B7kfVXQB8gFuR9WPQe7H1V0BDIFux9VdAwvBdBgULdXgugYXgugwIFheC6BheAwAMLwFheAwAMAAAAhgACACgAAIEDGAHO21juWvrI88j1d3TjVtqkZLKweVwk2ajNAAM0hAAADEMQCZ27ZRVvT3OGDiPijvQSVKO7osEqkyDJtEWZVABsQAIYALBTcrNFl5XWX8KXwCOcACNoeRBkAEwAAABDAbWabfgUmrd/5eTMoASEhgAwEAAMQHSs3/BRoRmsXmj8zSjKpIJLMH8BokkBxJR3ZNMRovqPZ1t5ejIzmkIAAAEMTATExsTQGu0odrb1JLjHUoOlsSUX2lJ81wMd3RdC4lB8M6AUgAAAAMAABgNHe2NrQfxOCjubEfmSRKsdMBsWDLRgAAMYkhgGAJJBggSRLAYJIBYHgkkAEMcQJiwAsDwPAAAYAYCwGBjwFQAlgWAEIkCARLIg1AZFjEwIMRJ6kcBHiSyJBFkTbC6JdAo10wXQjLxIrTTL4sywjLxLoxn6yIrREsRnjGfrosUZ+v+wVeiSKVCfr/sTVOXtP2AuSyPBV2c+VT9hqnPnVfQCwZX2cvaPoLs5e0fQgtwGpXuS9pLoHZv2kgLMAQ7N+0kPs368gJAVTptLKnISTf45AXDK1TyvTkHZf3yAmBDs/75B2a9aQEwIdn/dIXZL1pdQLAIdlH1pdQ7JetLqBMRHsl4y6h2cf7uoEtAyvEh2UfF9Q7KPv6gTyvEMrxIKjH39Q7KPv6gV3j3bSq016LPKvid/a84UaG4uMvecGS1NxmkAwKhAAAAh5EAnxR6BYUI68jzzPQqC7NfAzViDa8SLa8SUoR8CO5HwIqLa8RZXiNwXgR3EAby8QyvEHFC3F4AG8vEjUktx68iW6vAjUiuzegRzmIbIm0ADwACAAAQ0IlBZaQF82lbNGI33SUaCMADGRGAwBAAxAAG6xliDya1NGWwScJGzdXgZUKcSamgUV4EopEFVxCNak4v5HInFwk4tYaO+orwMm0LXtYdpD0o/uWUckB4xowNIQhiYCYhsXICy3rToVVOD1RvvpK6hGvDkvOOYX29eVPejxjJYaAiIb4iAAAYAMEADR2NiycVLRs453NifdyJSOj2v9rBVf7WWgZbU9p/ax9p/Yy1E0iCjtP7GNVJeoy/A1ECjtJcoMaqSz92y9IYFDqS9mxdpP2bNAAU9rPH3bGqk8fdstTHkCrfqeyYu0qey/cuyJyAq36udKf7g51fZ/uTyLOQIb9X1B71Z/g/csTHkCtSq+p+496t6i6liY8hVO9Wf4P3BSreqi0YFWa3qLqJur6qLgwBSu19VdQzV9VdS0eAKf4vqrqH8V/hXUuwJoCnFXwXUT7Rfhj1LsCwEeGJxZXzLIHRhanwNNN5wZ4rzTVTjlIyq2DyWolSoKUcl0bdZ4kaQgWpE40MAsKTWOBAJFkUOHnPgWKOAIpATSHugVoCe6JxAiA8DwAh4DA8ARayR3MakxgRxgCWAwBEBpBgBCwSDAEQJYDACESwGAIgMMAIjOShFyk8JE8HL21X3KapJ6y4j1HKvLiVxWlKXDkZmSbyxM6MogMQAAAAhPgMjJgC4o9Kl5kfgeaXFHp0vNXwM1YrktCvBc0QaMqqZFk2iLRRHAYGGAIkan3cvgWYK67xRk/cEcx8RABtAAAAgAAAcF56+IiUfSQF968U4owmy+fmwMYANCGAxiAAGCADobPX8ORtRlsFik37zWjFU0iSQJEkA0iWARNIDl7QseNamvikcvgepaT0Zwdo2/YV9PRlqaiVkExgURYmNiYCGAAXJ5ihMjTJgLADwIAGIAJI7Ow5edKJxUdTY0924x4kpHfAMhkw2aRNEESTwBMCORqS8QJAR3iW8vEAI5E5e8WV4gSyDZHKDK8UA8hkjvLxHleIBxAWV4hvLxAlkMkd5eIby8UBYmNMrUl4klKPigJjIqcVzDfi+YVIZFTj4j3l4oBgLeXiSTXiAYBoeV4hleIEMCwT08RNrxQHgeZZBohzBPBtzak1ul9KotDJTfI103hIlV07arTdPWWH4GhVqS5/scyDL4y04kWOgq1LHHX4FE6idRySePgVwkyyL95FW29WG83KL6Gh1afJPoZWnJY3mixaJLIFyrQ9WXQO1XqS6EEiaIIyq/9OfQi6rx91N/IuxkFoBR2kuVGfQN6p7GXQ0pZ5kaNJ0otSm5tvOWBTvVPYTBSq+wl+xqFgDNms/yJdUPFf2D6o0oYGX+P7B9UH8f2H/kjUhoDJivjWj/AOSEo3LelH/yRop0eznOW+5b7zh8ixAZezuUvuo/UhKFxzpR+o2S0IriBlVO49nH6iSpXL/BD6jSNAZVQuPVh9QdhcerD6jXqiFOk41ZT321Lk+CAz93uPCHUFb3H/T6mthxAyq3r8c00vieW2nVdW8nJvKTwj19xV7K2qzfBRbPD1Jb023zZrFKgxAxG2RkWRibABkRgD4EQbEA1rNL3nrHb1N1LeXA8rRW9Xprxkl+57Rp44GMljE6FRc0VypVM8Tc1l4ITptLJFc+VKpgg6dTBtkskHF4Ax7k/EOyqesaZRaIgZ+zm21vaoquozjReuTYoLLlzZnvV/AZYjkgHMDaAAABMBiABoQ0BO7zuwec6GY03LzTp/AzAA8AADGIYAAEqcd6aXiyDqWlH+DF5xk0xoZ/EWUKe7CMV4F/ZtLOTKs6o4/EyfYxSy28FmME4xCqoUYvXLLVQj4smkTQFfd4+LMm07KM7aU4Zc46nSUQlHMWmEeMegjZtG2dvcyX4XqjGbQhMkICIDEBOnzJkKfFkwAAAAAAAEdDZDXfIJ65eDnmmxk43NN5xqQey7Cnp5odjS9Qtpwbgn7g3XnBhtmaSqqHY5T5liow9UuaxoRAh2dP1EPsqfqImo6ZGovxIIqlTS9BB2dP1ESw28DS11AgqdP1I9CFaUaW7igpbzw8LgXyiljDBeDAi4U/Zx6BuQ9nHoSxljcGBDch6kehJRguEI9Cap6ZyJe8BbsfUj0Ddj6keg8eBJrTLArnHzXuRjvcm0Qpxn2UVWUXL3Itjq9dBcwFux9WPQHCPqx6EsIGsICO7H1Y9Aws+jHoSwG7ngFRwvVXQjPSLain7sE5R3XpqPCayBRbzdSnvThuvPBotz7l0G/2IviAfJdBPXkhrV4JShh8QIfJdBP4LoNavCF7mB8+ekmvAETuFu3FSPhJogjo5rYMupszwLoPUDSn7y6nLDSZmjxLoNIitakX0nle8xwmi+nNaMyrSs+JZhNJplUZZWSaQVbvcicJKWnMpbXDmdCjSp28N6eM82QUNuIoy3tCN9UjFxqU2pRbxoJcFJcQLVNwBz3nkgpJxw1qNLIFsMYzyJSaayRc0opEdx7uSCbfmjisv3FbniO6RqVNyOVr4lFj0loTerzyMtGo5zeODRfqiCUk29OARi5SwDbjFeLIKUkBdJreSIODTeAct7USmnFrOqAlFrmTbWU8FQZAsnNNrHIN5tJJaleX4Fi1aaAnLCSRFxaSa1E6mdGLVx0KM20X/wDHV/HcPFy4nrdsNx2dV+B5Fs1izUQADaATGJgIfBCQS4ARGIAL7FZvqCfOaPaqLSxxyeO2VFy2nb41xNPoezctc8zGSxRKPHxIvL4kqksPK1IOfmpmVUyi48SEuC0LZSeGUyeiATa+aKpPUlJ6lctSoeDPd60JItUmtCFVb1OS9wg47ESa1InRAADAQhiAAQABOt9zAzmip/h18TOADEMBoYhgBpsIb1dZM509mU8JyZB0ksFsW3HGSuOrWSyKwYaHLGCVPTiGMsnBa4aKJpJonGO9yIpFkNEQR4PBJLxG1p7wigMG2LSNe2bisyjqjy70eGe4lT3tM5R5fbNk7W5corzJ6o1Klc4QxM0hCGAEqfMmQp8yQDAAAAAAAuttK8PiUl1v99H4ge6oS/gxx4EpJxaa1I2q/hRzwwTb1wcmkXneyRWsmW4eCG7rkKe7o9QysY5iROEU2BHXGR0/fqSnoiD9wDljOgJiw9BtaaAHMeuNRJZj4MWuQJLKeWSnOL9ESjlCcfBAOL095JvzSMY6aE3T04gJU8pYeoOOFx1JPTGBaSfEKWG2NvGgYwxN+cgJYcY8BQ01ayTk+ZCOeJAp668iCXHwJvzpYIybSwALKT8BSa0wGmB4KIJ6plskpa5IxiskpRe9otAK2nFkXJ/MsccxIY1IPCbThubRrr+5mdHQ+0EN3alR+KTOetDpPHOpR4lsWUoN7DKNkSyGrMcarGq0kwroRTyXQng5ne58sIfe5rgkQdhceJcpvCwzgd8q59Iava3KWCaXb0Sl5y11Rulc29aluVnuvmcKlb1p2/azqtNo59etWjUcXNtImjbvXMqO6qNCWVvbzkzRS3d15lrg8oriovxYJd9rafxGOpt6qEo4eqJxwk1vLJ5N3lb2jLFeV0vSz7x1NvTPTiwjU/vwn7zzLvLiWu/j5kXdV9POwNG3q26b4yWBpQbWJJnlI3VZZ87XxQO6q4+8ln4jqbeui6VPTeWRSqU8+ksHkXcVUs9o+pGVzXeP4kuo6m3sXWpOK89Z94pTiot5j1ORG0i7JTnVk5tcc8Dk1J1oTcZVJPD8Ro29X29Jw0mkxKpTUfTT+Z5aU5PDjP4jqzaeYyfUdTb1Kr00vSRKNWhlZqLB5DtqmMKTG69RrG8+o6m3rZ3FFSS3lgc7qlHRSXU8f2lR/iY96fOT6l6m3rXXpNZ7SPHxJU7mg871SK+Z5BSaksyeAlJ5ym+o6pt6HbFelOxqqM03jTqeTZrhGdaFRKTbjFy6GTJqTSUgDgIoGIYgGDpVJejCTXwGtWkdylTvo04wi6SSWjIOLCxuZvzaMn8jXR2JdT1qbtOPjJnVUb7dxK5pU17iNRW8Hm5u5VX6sWFQtKFrZVY7kt+a4z5I6Er6ilpUTZyr6u5UF2VHsqOcLPFnNy/Eno9N3y3UfOmivvlv66POuo2uJDfZNG3oHe0Vnz0Uu7o59I4beoNl0bduV3b49PUrd3S5SycbIZwNDr96o+sDuaDj6eGcgGxoW1PSeOGSAJ5QGkIAAAEAAAAAE5OPY7vPJQTlwIAAIBgMAABo69tXpU6MY5wzl0sKS3uBZVlDe80g6/faWNZEoX9HGsjhJjWMk0u3ejtChnWWhPv9vnKmeeBDQ9Gto0cYcicNp26WHLB5xAND08tqWzSSlliW0qCWktTzODTZzhCpmosoaV3VtO35ywUbRr211ayi5ectUzFdStJJuCxIwPXmJEZmsMRbUjjXiVM0hMQwAcCRGHMkADEADAAAZdbNKvFy4JlKJReNQPa0dpWqpLLeMFb2pbybfaYR5HvM8bu9p4E6NXclmWqMWLt61bVpQjq9HwZGW1aEZavicS4vqdS13Elnlg5zryzrqNLt6qG1bdzxvlktrWy81S848equJZTww303ne1HU29V5WpvC38l3le05s8hGo1LOROeW22Opt657YtdfO0IrbFqn6Wh5NthkvWG3rntm2lonhj8rW2Es5PI72A7V54jqbezjtixUfOk0/gQntu1ksQlj3nj3N8RRl4jqbevjte2X4ycdsWnGU8Hjt/XQTlnxJ1NvZ+WbPGk8h5Xs86TyeM3sEoSSll8B1NvbR2hQcHNSe7zwjPHa1sq2stPFnMsdrUqds6ThxWHk5VWrvVJY0i3oiaXb1s9sWcsYqacxradrKPm1Fk8csLiJSXFPBeqbew7/QT3u0LvKVpKm1vptHit9v8AECrOHB5HU29j36hhYn8Sa2hb4+8T9yPFyryknh4Eqso6qTyTqbe1e0Lbcb3se8ff7dQTdTj4niu2qSb35trOcF0rqUqai9Wv/Q6m3rO+W2v8VfIFd28uFVHjXVlvNpkqV1OlJe55HU2v+0kWtopvg4nKO59qF/zNJ4/C9Thlx8SmhS4jQpamkOJNQbIRg3q+BateYC7CT1QdhNsnGTWcElUedEBT3epngTja1HzSJqpPOSXaNp5ZFaad1XhRVFyW6tDJVoVaknLeTHnK0ZFykgF3Oq3rKKG7Coo5c4h2kvFD7aXDeAj3Ob/EkNWjWnaIHUb4zIpv1iov7puxz2sWONop4/jJfEz72PxfuJS10ZFae54/NT96DusW9amPkUKo1+PBLtccZ5KLe5p5xV0+BZ5PWfvNCjt0vxEu9/3Ig3N1YUey7XzcFKtN9N9rHPvKldwa856kY3EHJ709BoTVrHex2uPiSjawaw6qKaleG/mEtCXbUmvvAJq0pce2wKNpReW62Cp16friVemuYGhWdF8K/uG7KjzuM/IqjXt8edLoS7a2f5jWngBc9n0dP+ZQdwo7y/5rCfuMyuKC1cv2Jd5t8rz/ANgOhsy0o0r3zavaPda3ccTk7UsZ2N01xpT1hLk0dHZlzSd9BU5Nt5x0OxcUqNxSnSuIb9J+c8cYv1l7gPF5yI6N/sWva5qUv41F6qcNTmNtPDWCokIWTRb2Va4ekXGPrMBW1ONSp/Eluw8TpwtbbnetfMrmrShijVi3hZyhwWyXxcs+AVerbZ0fvLqUvgyynX2bQf8Ay1B1qnLKyVwq7HhxhKb8DRRv0/M2fYYfDeaIKb2Na5jF3X8NfhguRj7nSx6bLtpVKtCqu9T3qsllpcvcY3eU3HGuQLO508emyLtaa5sr73D3kXdRZUW92pPhIjK1gvxFXeIidwuWgFnd4eId2hj0int2Hb+4CXYLxDsF4ke39wd4fgBJ092JAbruWmNBMBAAigAAAQwABzj5uSonOcmt3kQABiGAxiGBooUd9al3cVjLZkjWlBYRZC6a0bZBerNJ8SXdab56mfvKf4nkrVxJcJagbVawz4lysqU1plM5vepv8TDvVRcJSCug7CmuMmmLuVPHpMwd6m+M5D71P1mEblaUVxk0Sjb22NZPJze8TzneJd6lzCunG3t97zm90J21D8EsnNd3LGBd6kgjqdztnTzKTycmtT7Oo4rVcizv02sZ0K51O048SisRIiwHAkRgSAAAAAEAASNthTtp73ed5LlgxIk6qhprkDrK0sGnrPPLQrrW1rBrcy1jU5yumvxMffJc3kit9K3tpccpF6sbJvXex4nJ71niugd7a4NgdWdlZp6bw42NjOW75yOV3x+8FdvPFgdWWz7WDa85i7jaLXzjmq+xx3mS7+n4gdGFrZtpSckuZOdlYxekm145OX3yL4tiV5TxrvZA6vk+ySzvy+Qu52CWZSmvkcxX0McZYB3lKXpOYG2pb2cZZhKTgW9zstzMZto5neLfxn0JK7oY3d6pu/AI3UrW0lNxcsEqlnaxxuveRzlcW3jPoS71Rw/Pn0CtLt7fPgviOVtaN4jJr350MneaHrT6E1c227pKon8ANc7W1hHeVRvwwVqhbt5cmjN3qj68ugK5o59KXQDerKznwrtsJbPt48auniYVc26eYzln4Eu+0mtZN/IDT3S1eV23DxFCytpPHbYRm71bri30E7qg9VJr5EGp2VrnSrlArC2l6NbqZO9Ul+N4+BLvVPOVPHyA3+S7dxzC4jjnkpnYUMebcJ/Ay9vQ9q1n3Eo17dS+9/8AEDTHZdFpfx9XyJS2TSzpcxb8CjvlvF6Ty/8AKQldUG8qWvwA6H2pWVSl4HnsrB6j7Sr/AJaC/uPNqkZx8XJXkeMliol0KGEjW00oWUiDcnnCOhC0lPGFk10rCUF6KZOy6cTcqPhFjUKvqyO8rWXHdWCyFvKLyo/LBOx1eecKvNMfY18egz01O37SWZpJI0q2VRY0wvcTuvV4/saz/BJ/Il3W59lJ/I9jC2xJLGnjgtlT0eFr7h3Xq8R3W59lLoCtLl/lT6Ht+xePOWGQjRk6ngh3OrxfdLn2Uugd1ufZS6HtVazeXL9hq2b4Inc6vEq1uPZS6B3S6f5M+h7dUGs4j1J9hPGkcofyHV4buVz7OXQI2Ny3pSl0Pddm0vQ/Yaoy5QXQdzo8K7C6X5bfyDuF57GXQ90qM86wWCaoy5xWB3OrwPc7pfky6B3O7evYy6HvnRS/Cg7DMdI4H8h1eB7ld+wn0H3C7a0oyPcyoTWkY5IuhV4KI/kOrw3cbtZzRl0BWN2/yJ9D3XdammiLFQaXDUd6nV4HuF3w7CfQO43fsZL5HvJW7eOTJK383XiP5F6vAdyul+TLoCsrp8KM38j3/YrGqJd3jjgsjunV4vZFtc0dp0Z1KUoxTw3jgelqNRW9JuEU9JRWtKXg/czZKjjMt3TwMVRt1VGFSMK2PMc/RrR8H7zUu0s0rm3TW+96k/XpedCXyMtXcqvM1bVPfjDLJTjTqNOU7KrzjLWD+BVUnOT86dtN+MdDSK1Sox1jRpJ+5ZJTk4wb8OQs6434v3QRReVJwovs1mTAyq+pb77xb73vwXwvNkvWVu8/Ay07/s3ivb5+RrhtPZujqWuH8AJraezKbTp2jk/fE0w2pe3S7Ows+zXrY4FcdsbMpfd2mX8EWx2xe3S7OxtNxPmkFcnadhed48/NSbWr95k8nXePupHs7OzrRtsV3v1Hq2Wu2k1jGDHdrq8Q9m3XsmLyddezZ7GpbVXotEVu1rRY706vJPZ10l6BHuNx6h63us1q2UStG29B3Tq8w7OuuMRO1qrkeilazXFFEqDUsF7p1cPu1X1Q7tU8DsujyI9j7h2NOP2E/Ak4uOj4nUdAz3lHdjvFlTTEIYG0IAAAGlkRfawVSsosgoqUpRWXwKzp39Lco6Lmcwb2pjFkaCAnTpucsIibtlrer7uMtijO7Ks3wF3Gs3hI9JGg1xWhZ2GeCwzn3b6vMdxrJ6xJLZtdxzoemVspvD4k1Yx5SfwHc6vLeTq6DydXXE9bGzjnDWST2cp8NEO9OryMdm15cFoC2ZW9x7CnYKMWuIKxhzRO9Xq8g9mV1xDyZXPXOwXJArHD1iO9OryXkuu/AFsuuz10bLK8Alawp6ykorxY706vIrZVfI3squj1LnZRazUy/cslkK9lJ6y3f80cF706x4y4t6lvjfXEpPdbSsbe92fJ03FtLMWjwrTUmnyZvG7Ys0aAEBpDAQwAAGgLaFOVWooR4s0y2LcuWWjb9m7N1rntHwj4np6lGC1ayc8steNzHbxL2LcIFsW4lwR7SFOm1osj7JR4LQz3q9Y8X5DuUs7pLyDcs9i6Tlqh9j46DvTq8a9hXK9/wIPZFZPB7iFD3JkKlhGct5xQ706x4ryNXeiJPYlzH8LPawsorlqS7sueR2p1eH8i3HgC2JcHuJWsZ6lcrOPMdqdXinse4zjQT2Nc+49pKzTWmRKxzHTI7U6x43yNc4ylkj5IuvVPadxa5i7m/FjvTq8X5KuceiLyVdeqe2VjrxJKzxpkd6dXh/Jd16geS7p67jPbTs5eJF2cvWwXudXi1sy5T1gxvZd0vy3g9tG3x6WpYqXJInc6vCeTLpflvoHky69mz3nYp6NDjQS03Vgvc6vBeTLv2bwLybc86b6HvXbpsHQitGO51eBWz7n2Un8h+Trn1D31O3jF54/IcrVTecJfIdjq+f8Ak659Rh5OuvZvofQVaximngHbxenB+OB2Or58tn3T/KkN7Nu/Zs+gO3ljCw/kCt8Lh+w7HVwPtEm7aMvCRwoLKR6HbS7S1z4PODiUacpPgSUp06W9jTQ3UrXe1wkW0KKSWhsp0XklppVSoKC0Llb1JrhhGqlb49I0xp6LJlph7DGEWqhlLEdTYqa8C5Q04EGWnapLXBbG2UV7i9RLFAKzqlFLgRlT85JGvc1B014FRQoJ8h9lFckXbgt1kVS6Sa00F2b4F6jl+4bWOQGeVJZ1JJYRY45FKGOGoRDd04DUG2WRWhIqqZQW8Nx0LVBNCejCKVDGmCW75uMF2Ew3dQqpU+DG4LOhZjAmtdOIRBxXgKUE9SzdwHyKK1GK5BuJ8izdQsakFbpprGBOisF2AzjiUUTp+Y0vA4V24KjJ1aUqtq5eco+lRlzx7j0UnFQk3osHBqqo7hytKkYXSWtOfo1o/wC5rFmsO/VcMW11Ru6PKNX0l7ihxk3l2VKL8Uwualq6j77s6pb1OcqecGdysc+ZO4n7tTowv3sYTcc+rDiZ9q0KsIUJqW7KSbUS+G+ofwqPYwem9L0mbPtPZqns20eXGS0UvDQDg07ytR0r0N+Pjg109pbNl95a6/5THSubm20q0+1h44NkNo7NlrVtNfgBqp7S2RDG5a5fuiaqe07q7xSsLTsov8bXAy09s7LotdlY5l8EaY7Rv9ouNOztuwpfinjkSrHoqdJxoQi35yWrHubpKOYxjF8Ugk8rwOTaqUUyuaSWMFvxISxh5Cs80vkVSiuRdUkkUTmgjPOOryUShx0NFR55lb4AZZw5pEJQ9xp3csg4lRnUM8ii+o79vLd9JGyUdCDWVgo82+IG26tf4zjDST1S8TIqU3Pd3HveGDrHNABtYbTWGBQjobJhv134pGA6exIOVxLHgS+LGu4it9RlrzLaWzbe6XnU1n3Fd5pdRjzwdOwg1g5bbZV9lKFX0Kkokl9jE9e8PoeioLQ2QeETtV1HjLv7H1KdJzoVt5pZw1xMexrfs3OUl5yeD3N3UxTlu8cHnI0Y0JSSWucsu6mlkMPiWpZKIt8i2M8GVTwoyT8S2KTehn31KWrL4TjGIGiCWOGSagsaaFVOp4YLYyy8gWRgsDVJZ1En7yxcAISh4IFT8S1IluthVO6vA521KNWVSnONJ1qS9KC4nYUGnwKbmtTt152snwiuLA51O6pU6eI2NRfGJVO+lUluQp0qafOozoxt6939+3Tpv8C4/M1Q2ZawjpRi179QjzdeVSyn2kY04qS17N5jL/ZnlLtRdxOUPRbyep+0kbenSkrOE8p+fu6xR5TdbW8+HidcWMkEhEpPLIm2TAQwAcVliNWz6HebunS9ZpEo9l9nbJUdmxm1509TqdknxLaVFUaMKcVpFYHg4X67RT2cVwQ9xFjigUchVKpYY+zT4rJc44ElgCuFNLgSxywWJZ4E1BcwirdQbqLlBJg4LOQM7h8g7JNFso+A0sIKz9nhj3FjBYyPAIg4rgCplyS5DxpqBU4AormTx4DUfcFQUExSpItSG4aEGbsUtR9kuJeoklHAGbs8cgUFngaWl4Ed0Cvcj4A6afItUcDSyyop7LLJOjjgWqI90CjslzB0fBl6iLXIFUaPi9SUqK4LJYuJLjxA8BdXMrut2dP0Ubre2jCC5lNDZ0qOFq5Pizoxtpwp+m/mBCFHEt5m+3o830KaFGqvOqNPw0N1KMmQG4WKGeRZGDwSUQqKhoOMC1RwgwBDdwyQ2huDxkCBLgNIGtQhcw4k9zKFjUKSjgGiaiJrAEASyye6mPdwBFwRHCyTk8EWvAIQJDGloFLCQh8GPCKE4ZIqOCYY1CEJLDLGiLiAmkxOKJJag0BHA1BPRkmtDHtO+jY2FStLjjEfewjjfaHaLV5R2fbS86Ukptf+im6VCpTp95cqdKetKvHjSlzT+ZwtlwrX21J1oveqwi6q97R6CdVulK6tKauLWq/49u+MJc8HSTTO9s9SO2KaxCVG9pcpZWWUZ2m5f4OlS97xoVJ2Dk5W13WtG+NOfBEJypt/xtpVKkfCJpF9JzlcxVSqqtXeWd30YnQ+2NWEbKlQk05N5a5pHNhNU6aqUqThRi85fGRx77aE9o39SrVeknovBDSJUal1bLO521P4ZN9vtexUv+YsteeImKhXutnPLp9pS5HVobb2ZVildWmJf5cgWrbWyILMLLMv8qNFHaN7tGpGFpb93t0/Om1yKo7Z2PR/w9lvS/yF8by/2i0qdHutstZN6ZJWo9JuLdRXJLmWL7tL3Fckcm1ckiipFPmWVHhmarPQIrq+bHUyTqJLCJ1ZmWb1AsTXiSWHzM+dcDXEo0YjyIThzHHxRPGUBS4LgVTp4ZsUdNUVVKeQjjbVp/w41FxT4lNptV0XF1aUajjwfM71OhTlVUK8VKm9Gim9+x8pNzsq2Vx3JG8cmbHA2jexvayqRpRp6Y0MZ2ZfZfai4Uk/mW0vsjtKb86MIr3s12iarhGzZ1apTuF2UXJvTCN20PstfWVvKvmNSEfSUeKNP2Ts1OVa4ktILCz4i34ukblZu4uej0OrZqefRMN+4OpNzXBppo6lpK4lSg4LKwcq3HQo7yit+DRa5TWmMojCvNRSqQx7yzezF66EVnqvzdWcS41qyaZ3KscUm3q8HDnrJ6FSoRZJzK8chLQIuUkuBbCom9TKSi9QrbCpHky6NT3mKGGX0/eQbac1JFsNUZ6ehopyS9wVfGPvLYL5lUXzRbB6lFdw6rxGlHjzfILeyhB9pU8+r6zNEZE4kAkkN44cSSXzFUlCjBzm92K4so4FzbXlhbXChSjdW08trHnRyeBqVZbsqfCOcpYPo17tO97rVuLa2i6EVq5PVr4Hzm4/i15z4bzzg6YueSrgBoVJOOHqvEpqR3JYzk2yQCGAHd+yVOMtsQ3+S0+JwkdPZVWVtc062qwyXxZ6+lNJcislTqKrRhUjwksjSODqhgS44wWMMIKju5DCRL5klECCS5IkkSSwDCIoYcR4YVHCDdTQ0AEdyK5EezjngWBoBW44BIsa8BAQ3FkNOBYkSwEV400BIsejHkKqwgZN6cEJAQ4sMZLcZFu5II7qAswDi2iiCAnFBjD4BCxgTWvvLUgwBSo59wNLxLXHw4kQrjqlurVDjBTl6OUX7jk8F0KajwRkQjBOOqJRjgsUR4WQBR0FkmPCKIJZHuksEgIbpJrQegBCwG6iQsAHATJceIBUQaJJa6DaAgBJLUTQRW1lklHQaQ8FEcYB8B45hxCoPVAkyTQ1wAgGGieEgxkIQDa8AAWNQJA0BFHk/t1cuMLe3WieZHrHoeM+3kP41pPk4tfuXH1L45X2cjWd/KVtNRrwjvQT4S8Udpxp1rmVa0quwvn6dGekZM87savTobRpus3GnPzZSXGOeZ6W+tbpUd6vShf2+Mxq0356R1YV1al2ku97Kp18fihjUojU87NHZUYS8Z8imnXjTTVO+uKOPwzXAqqXEqmju6tV+EUBO8lNUZzr1IyqKL3YR4RPNxeJJ8Ed6vbVIWNWc49nBrRSfnSPPliO1YbSq2T3atLtqb4P3HWhtXZVRZq7Obl/kOPsuveQpqNK37WK4ZR3aFxteUd2Gy4J+9EU6e0IN4sNk68m44LVTurirTe0K8aS3lu0YcyxW22a0f8Ama9G0p88ccFEZW1tcRja797cZW9UfCKIr0jWEUzngqtto0LyDdGWXHSUeafvFUqZycmkKk+LZjrT0yiVap78GSdTPBgQqTK+ITREqDmPIEt3PxAkpPBbGWNClJk1yCtaehONJSkmZ4TkseBdGrqBpls/f1oSjPxT0Z0qMKtOCzDgc2EnlOD19x1Kcq26uPzINEJLGqwSbW7oitTnopwyvEvhuuTitPAKw3yUrSrGb3YuLTbORs2jSo7LqOkvMbePedy9tlcWdenLnFo5O5Gz2DBcGoa58So4UZRlXkprR6M9Ls63VKilq0eb2fBXFZrk9D2dhBqhGL4JYAk7enOOMYKqlnGMNGb9zwKq0eGQOXUjvJo4lWO7VlHHM9LUjHLS4nFvaW7Wb4ZA5zjrkju55GiUHxFGGQM8l4EoQzxNHYe4shQ3XqBRCHDBfFYRb2fgSVNIgUcl0ZZ4sritcE1oFXwl7y6EtDLH3k41N33lGqE8PU0RmjFGWVqWKoQa8rxwc7aUndXNOyUsRfnVGvDwL+1xq+Bg2dLtrq5uHzluoqHt++VrYO2opOVSOMeCPnclu1Gn4npPtTcVKN7JRlpJLGp5uPnSWdcvmdMWMmhyTlHh78FlzRoU0pLzmUTSUvNWETr4Uo5l5rNsqNyk3pmInTguEskmoyqKMeDeMnTdDZ9p5s96tNrk8JAcyCgpZwaM8HwRJ3FBSaVto+DyV5yRXtPsxtKNxQVpU1nTWj8Ud2X7Hz7Y133LaFOq9U9GvcfQd6M4xlF5TWUzllNNwIHrxQsMZlsY00Hl4Em+AcAJpknhori3klkCLWNR5DL5ggG2RJZTDAEVqPdGklwJZCI4wG6SHyCo7mCWMhnJKL+IRBxBLJZgN0CLjlEMal2CLWAI7o1HABzAH4YBLAY94NMAcckcE0PC5gQSZNZQAACwPQAM0IKCBaljWhXva4RlTaDAxgLAvcSQJagCGwfEaTKIY1GyW6NICCJIbSyDQQhYJpD3fcBDgA3Ftj3QI8AxlEnqDWVgoglhhInu4QsAQxkeCWNdAwQQ+QYLEsIi9CiI1jAYbYsYAOYYDgLPMBhIE9BYAjk8z9u6e9sy3qJaxqY6o9K00Ydt2MdobJrUM4njei/eiz1K+aW84061OclvRUk2vFHuLfY13GjG62Jfp0aiz2UnlHg8OLcXxTwaba+u7TS3uKlNeCeh1057eznLbMXu1tmUKr5tY1M9WrfxzvW1taLm20ef/wCIdqYx3yp1MNa5r3Mm61WU372NG3Tvr6mlNOq69WSa3uS+BwmtS3GhFxzqaR1tlbRvI7ltaRi5csnpqFr9oayW/cUqUTwcJTpzUoScZLg0zdLbF/OKjO6qNL3k0u3q6+z7Wk97au1XVfqKRgvNvW1rSlb7LoKCejm+J5mc3N5lJt+8T0GjbpbFv5Wu1I1Jy82o92fzPXTrLOjPnzljDR6Oy2q7ims023FYeOZjLFZXTrSy/cUtYyOnVp3Ef4b+K5omqPzMNqHFvUbjwNKo5wWO2lo+ARi3NNBxhppxNytlxXAq7BZeNAKoxbTTRKKW98C2MGuI4w8580RVPPTgSUXyLtxcN0HDBQ7XPeIZemT1MNzcR5eiv4kcLOp6OnUlhR7PL8QLJbkVzyVVKrhUjL8ONS9U86y4lF3buUU46YAzbVubiFtGVnT35TeH7kcbb+/DZUVzjjJ6FwfZx9xx9vwU9m1vcshXG+zS360j29CKUFg8b9lI4jOfvwe0oRcYrXJYzVupXPXQtRGayysysNWi9/eT08DmbQpZqROtX341E0m4vRmO9jndMtuX2TRbC39xaoPeSNSotxTCsyoYiKVPTgbez83CK+zfMgyOGiBx5mudPGNMkXDKxugZlHDJYXgTdPUHB8gIY5Bu4JqPiNx0AIvQksEVhIw3e2LS1e7Ke9LwiVGq7qKlb1Jt4wjJZVadps9VKlSKbW81nU4O1PtE7qlKjSp7sXzbOLOpOUdZtr4m5izck9p3Tu72dTebjnTJClSUpJOWPeRUNd58y2K3Ytxnh+HibYLGJ7vgyVbCS3v3Koyy3vcSFR5ljOSiVBZqrHxJ3eFNSVTeb5eBVSl2cs8SbUKjbxhgVKUlzLFUkJ0lHnkkkkA41J5R9A+zl07rZsFL0oaPJ4GOPA9b9kJ5p1ofAxn43i9MxBF8mh7pydCDORPKHGL4gNSaJbxFxBBEsaZItslutYHKn80BGHEmiKiS1QCYJjwS3MrQAxpoGccSOq9w23JaASWOQ1HBDVcSUG8BFiQYEteBMBJA1glgTKm0N1CWhMCLtHiR1bLMCAikPA0MCIIe77h4ARFkpLHIFjAFLEok0PBGleAUdSbjqNRywiDgNItwRSAiohjUswG6BACTWASCbJR0HgmloGCm0UsDHgMBNlghPhhcSTYlqFChgMEh4Ag45E4ZLUhNBNqlHDG48ybWRNBdoJZBRLEgBtW46FepoZBx1Ar3QwWMi1kKhLTAZ0JSiVgHF4Iyi+RJLUeQPlm3Lfuu2bmljHntr5mE7321go7dckvSimcE74+OV9SjwI584sq0504w3ljeimvgVpFQPR4IvRk1FzlLCzhZI50AT4IEJvIwJIMhyBLIA1mJ0Nj1KXbdhXbjGfozT1TMD4MjF6pkHuLTZ3dpSnvublzZspUFJ68Tm/Z3aMbu1VCo/wCNT0zn0l4neoQ87U5V0iPYbqWEWdk8LQ1xhp4k4xyZVgdFvgtCHYZ0SydOUHjgQUEnw1KOZUt14YIQpKK8TpV4ea3jUp7LTVYIM26muAnSUscjTubobqYELS3XbpvlqdmjhpN8jDaR3W3g6EPRWCxKtQpreg0CFNpIrLIt7dcZcTk7d8zZNxJ+rg6VRyhJvLbzwOJ9qa6ezNznOSRHRD7LUHG1i93jqz1VFJRw+JxtgpQtKUFxUVk7sY6FjOR6CYSTXvI5aNMxU6qdaVJxaeMp8mYb5Y3fidDfjUy1xRzr2anONNavOTDcV0EnNZRuUHjRGOj6aydFRaWgVU1pwwyCimtS+UHJYIwp+bh8SIq3WRlDXTQ0KLzgHF41KrHOnkrnDCyzY4NcUVTisPKIMi/Y5O0dv29k3TS7Sp4LgbNq1VRtKji8PGEeGrUc70nlyb4m5Ns2tN7t+8ucqMuzj4ROZ2kpT3pNtkWmnqOEW3nGh00xtOa1zyEteI23lJak6LUZvKKgjjKec4NfZJ01PG6n7zNCi557NNvwQpTajukGh2WYtxeUYp05QlqtDba1pQgVzrpSaayVWWKUueC5QaSFOVKXCLTLKTSW6EJ02o5Ky/f1wU6ZZFSistHqfsfLFxVj7jzFNa5PS/ZNSV7J403TOTWL1rWuQXEb4i0OToljQWqJJEoxyBBLe9wbpNxwCQQIkCiS3U0BDd8AwWbiwG6EQ3R+4nujwU2jhNakUsMswGAm0ZLeWCCjh6l2BbqfEBpLAYBeAFQAA0sgRUdSTQYwMG0cBujAhtHdHgYFNlgeMDEACwMCChIfEs3ULdI1ssacBpDSGE2WBbpIOYCSHgYBNo4DBIMA2SGPAF0m0RseAaAray/cPdJJDwDaG6NIkwAMCcRjAhgGieABtAMZJNBgG0cBjBIYNqsZBwRZgWBpdqmtCrc4mjBCceaI1tTnxFoT3MkXHAV4v7fW8FO2rpYk04s8jFrejnhnU9x9uae9s6lU5RqY/b/8PDLgdsfHPL1qvrlXFzKUFiHCK8FyM+dNBByNMpUpunUjNcuPwFNR3nu+jyI5BgRaLbam6tRRfDi37iBot4TlGp2fOOoFM0lNpcM6AiKeSSA6WwKdGttejRrxUqdbNN55ZWE+uDn3FHu11UovjCTiEKsqdSNSnJxlFpprkyVxXqXNeVaq8zm8t44sB2tzUtbiFak8Si8n0TY93T2jaxq03r+JeDPmx2vsvtLyftKMZy/hVfNkuSfJmcpuLjX0SEdC6ECdNQcd6PMlg4uiGAcckktSaKKJU8rDCdKLjwLJLLQ3HAGGcUo4wQUfcbKsFJcCibUY6kVZSpKUGnp8DTpFL3FVKMpUfMwpe8thBxglLVljNTSBpYFlpik2yssVy92TZ5r7Uxat6Gv40z1NVQlpLied+0tDetacUsOMzLpHY2ZD+HDdXJHXXA5ux3GVnTlDXKWTpG8WMjK6miyTKK9eEU4rzpeCLUiq4rQow3nxfBeJiVKUacq1T0p8vBGijQjKt2lV7z5J8EF604pe8w6KaCzNczoLQyWUGpOT4G7ASlgisPOCSQoJqTyE2juvI8FmBNFNoNZRRWhLceOJpwLGeJB5b7QQlU2dPC86LyeRpzWqfH3nvtt1LazoznWnFJr0ebPnVzVhUnKdFPdybxTI6ypPXmUb3JaIhls129um8yNsKYPdkpYL1uSnvroWOjB1lGXmw5vwHVtJW9XzZprkyiNJxUt+DcX7jPVTdRvGMkqk5qq5PRl0Fvxy1qBXFbsNTO2nI2ShmLIQpRprenqwM6jjVjy+RZNZ1fAgA6eXIv7pVk8qDa9yKaL/AIh9E2VSpy2dSkoRaceODFumpNvH2uybmtJRVKSzzaPX7I2XGwo+c81HxOhTxu43UmieM8jnvbcmhgawuQJMaRFESxEUsciyKzyAMZHu4JJYHgrO1eENE8BgJssCfEkMujaIEmhJBNkPBIQCDA8DAhw1DORtAkAYGkAwDAMYFREMDDBBEeAAAwAxBQAwAikGB4DBAsYESwGEwIpDwPAYAWB4HgAEMMAioAGACFzGGAEA8BgBAMCoAACaUAAAAAMBAPAhoAYDAFEcaiaJg0TS7UyXgU1V5jNDj4lc6e9JLPAjW3nftdR7TYFVp6wal/8AX/2fOUfWtq2iu9n16GdZQaXxPlFWlKjVlCSw0dMPGckWIbQjbIGAwInV2E83cYtZUtGctnV2FhXdKedN7GpBm2xady2jVppea3vR+DMZ6P7Y277ahWi0/Nw8HnEIAYsDKGgzhp+AuAsgfU/s1e962bRnN+c46/E7GDxf2IuIq2cJVIrdnwb8T2aqU/Xjj4nKxtLGADfpr8ceob9Nfjj1JoLHnIkR7SnvP+JHqJ1qXtI9RoQraRMVd/wpeOMmutVo7v3kepmVShKaiqkW3yTJpqNNtU3rWE46vBbGblxWH4GCwqOjUqWs3hxeY+9G6Gj1BYtUccR4RVOo44wDqN8y7Z1We5hFtwk9Hqjk7YWIU1nOJLidW4TqRklxWqOVOPeu0ctVCLWfeZdY32VrOkt+hU3U9d16o3rt3xcPijz2yNrwnRjGcsNPdZ2oXcGsqpFr4l8Zv1ocJSXnTfy0KJU1F4QO8p+vl+4595talQi25Rj8WPUm46E5RpR4mKUpVqiRhobQoV4uU68F8ZHQsqlrLzu3pv8AUNVdt1vR3I6lyKu92sdO3p/Ug77af1FJfqRrVc9rdWJcWVK+tP6in9SIq+tJN4r0/qGqNAinvtqv5in9SFPaNnBa3FP6kNU2d1d0LOk6lxUjTivE8jtb7apb1Kwjrw32YPtTe1L69luT3qMNIrJ5ydKUdcGpibTu7y4vKrqXFSU5PxZXTe7NPkQ5kkaZXqCjP3GuCxHK1Rlg9+nj8USdOo489ANkJrjjPxKZ77k23p7i+wnRVdKt92352OJfewto3Eu6TlOlyclqFc9x3viVONSL4po1uGeLwUVOzg/Onn4ALtpJYaRW5ZeXlkXXpr0YNv3kXWk/RSRUTqy/h8MFEN6XDgWJNpZLIR8EAUae69eJ9A2Cv/i6KznQ8TbUu0rQi5KKb4s+g7PnYW1tTpq6peavWRjKN4tMIbsteZfCL+RTK+stP+ZpPX10T7/Zr+Zor9aMaq7TlTb4AoYRFX9m+FzS+pCnf2ccZuaf1IaNrMe4ko6FKv7P+pp/USV9aNaXFLH+ZDSbXJEsGfv9p/UUvqQK/tJPCuKbf+Yuqy0Bgpd5bL8+n9SILaFm/wCZpfUNDRgZnd/af1FN/CSEtoWb/mKa+ZdDSBn79af1FP6iXfbb29PqTVFwGSW1LGMt13NNP4j8p2X9TT6l1RqDBke1bFPHeYdRLa1g1lXNPqOtGzAmY3tew/qYdSD21YL+Yi/gOtG8ZzIbe2bLP/MxSXNpj8v7M/qV0Y60dIZy39oNmL+Y/wDFif2i2Yvz2/hFjrR1AOVL7SbMSz27fwiyP/E2zPaz+kdaOuByH9ptmL82b+EBS+0+zUs71R/pL1v+DsC4HF/4p2djP8X6SEvtXYY0jV6Dpl/g7ilrgkee/wCK7Ffgqv5If/F1jj7ur0HTIcB/aDaT07y+g19o9pLjcZ+SOVwE+B6OsY26a+0201ldv/4oX/Em0+Vf9kcjmBek/wAO1dhfaXaf9R/4oP8AiTan9T/4o42Rjpj/AIdq7K+020uHb/8Aihr7S7UX8wn+lHF4DQ6RN12P+Jtp8O36RQn9pNpvhcNfpRyB8R0i7rr/APEm1P6j/wAUNfaTaft/2RyBjpDddaX2k2nnSvh/BEf+Itqf1L6I5Q0Os/w3XU/4i2p/UvogX2g2m/5mS+SOWCHSJt1f+INpf1MhP7QbSf8ANT/Y5YDrP8N10vL2086XUw8vbT/q5nOTAvWG3Qe3dpS43VTqD21tF/zdXqc8B1i7re9tbRznvdXqHlnaHHvVR/MwgOkNtvli/wCd1V+oPK+0P6urj4mEY6xNtnlfaDf+KqfUD2rfPjd1vqZiaGOsNtflO+/qq31MT2nevjc1fqZlAdYbX+ULz+pq/WxO/u2894qP9TKQHWG6jVvLqT+/qfUzLWh2685+f4lr4ixklxhtzZwlCWJLBE6MkmsSWUVStacs4bi/ecrLGtseQRolYz/DKL+YKzqLi0QZ8F1NNYSeCfZQg9XvPwJwhrvM1jNlqTlOWkpOS97M9ShJPehqnyNaQ8G7gztzW2nqtSRukk150FIqdOhnVNHPVjTK0NRctEjTuW6fNku0gtKdPHvGqFSUqeN2TT9zNnea+Pvp/UZqcG3vSLcHXHFm1arit7SfUO3q+0l1KhmtQ2sdes/zZdRdvV51JdStvUTLqJupzq1HH05P5l+x7qVHatvKpJ7u+kzK+BWm4zUlxTMZYzTUv19Tr2sbhRnF7tWGsZEVcyjiFzBwn4rgzPsXaEb3Z9KrvLf3cSXvR0lOMlhrJ4r7p32qlHtI6S6FdSGEsy0NHZUX+FIj2FHms/FkXbK6jl/Do+dJ8ZckZbuEbS0qtPhFtvxOjOrTp5jDj7jzf2p2kqVq6MH51TTHuLJuluo8PTu7ilcSlSm45eccjoU/tDtCisJU3+kxwgm8lm6vBHrnHK4d7Gir9oNpVvzFTT9RYMUpVa0nKpOU2+bZbuZ5ElBL4lnHIna1GlDMstsvc5RSUZNfMjFYQPU3qM7DlJ/ifUSlP1mA+CLo2MvxY99+LELkNQ2HJ+L6lE5S39Wy7gQnHeWnEzYsqTl5q/8AZZTgt3E3ozPGe4nGXAk4uS82eEcLNNnVso+lCSwVK1efSIzp1Vz3vgyG9Vj6yA0QoSi88fEk6GJ6PQyq4qJ8WW1a7dOLi37wNCSg1vPQsqXFKEcQw/ic11Jy45BRnJ4wBOrcTk+OhViUi5UME+zfIsxtNqFDHHVg6cpejoaY08fEklodJgztGnDzFksSxw0GhbuprpE2l8SWX4sgM1o2mpPxHj3sr5kxqCSbXAG2xJoZNGyzLxY1JpcWAho2lvPOcj3n4kQyNQ2lvS9ZjUn4kU8gNQ2ll+IsvxDIOSRdGz35LgxqT8SHHUCaNpZzxbDeEnqDY0Jb2UGckUAEsLAuAJgA8jyRACWSLYgABi4AAZABAMBDABAxASYmNiAqa1YiU+JAIaGiJIBjIjQDAAAaAAAMjBIABAAAD0QkxtaBhIADIYBoAyMSGUAxAQAZAEAZAGgQDExhgoQAPARS+JFk5ReckWAuYuIDGlRcM8Hgj2WeLfUsGTUFSpJaoklgmCxnBdJtECUo4YgEPdXNBgeAK+zjySHGKXImMKSQYAZURJAIAaFgYmAEJLUm1oJLQitWy9q1dmV8x86m/ShnieusdvWt3H+HWjGfqTeGeGnT3lkzyouRxz4pk3jnp9R74muT+DM9e7ynvSwvFs+a5uIaQq1EvBSZFqvL05za98mcv4a3/JHs7zbtG23lGopz5JHl7m6q3lw6tWTbfLwKIUnzL6cMI7YcemMstpQhhBuEk8MknF8zqwgok1BEkkMCLRW1hlr0K5PUCIA2PBUIBiAAAAIygpEOz3X5r+RcJozcZV2qxNPWKYZfgWNNjRnpF7VTjxj+xJRXq4LExj+OHZBQXqjx8iQsF6SG6WEgHgeDSIpYAlgeCiKGGACAAGkFNcB8hIaIDkJZJAABxBrQWPeBIQ8gAkmSAYEcBgkgASQ8DABYAYBRgMAMgWAwSFkBADAAAGCAA4gGQDAYDInkADAAACG2L5AMWRkWgITRHBOTI5CDADEAAMABEkLAwAAABoBIYAPAYAoGIBgAxBkAaAGxASAQAPABkAAA4jwAgGxAAyI8hA0mUzWGXEZYYVSBbhYZXgIQ0A0igaDAPQFxIB5aQsMmmDZRXklgBgJiJCwAgDgNAGghgAhDYAHIBgA4LKIyjhkk8EmsgVYwLCZZuZEogJLUbJ4IPiBHKAbQANSaBzkIADMnxENiyADEAAMAAQDwGAGIA4gPBHgxrKBhQABkIYvmMMAAYDQkFRDOAYshBnIBpyAAQ0CGgoDOBgA0wyLAEDyMih4AAQYBJASTFxAAHgYgAYZEh8gDOo8kSWADIZAaQUm0L4DcE+I9zkBEMkt0GiBZyAJDwURAeAwQIRLAgBZBD0BgIQwaCGRGxMKhIiOTyxYCAeAABPQaY8ZItYYEkMiiSAGmPAwKCKwDGACwAwAQDwABjIYAADA8AmACDAwCBIABcQowMAAAwA8gCimtRbqJABHdITLSM1lAVZE0NrBFhBgaBDAUlngJE2Qa1AM+cMQAAhi4FAJIYYAA5gIBgCQZAQ0AZAYmLIAMIyaEAFqeeAaeJXkMZAk5eBAGsAAMA5gAAAyhCGACwMBZAY0JajTIAAABAhiAYcwAAwGgDABZDIAIkhMEwBixpqNsAFhAwHqADSEifIBDAAoAAIBDwLOEGcoBhgXAaYDDADAMDwIMgPA8EchkBgCAoYxDRFMAyIBibATwAxBlDABDEAhDABAMNCBAABDE0MAqmXpAWYIuJUJAGBASQnqJDQBglkQ0gDiNAMAE+IwAWB4AYALAMeAEAYGkAgGC1AAHgEgEMMBgAAMDcfNyAgXEN1taBusB5AMBgAFLgPAYAqYsYJvRiYREXAYnwAQBgCgGAwEJkmiICYDaFzAeAQAAEcEhMBagMMAIAYFAAY5ksAJIfABYIIviBIQBqPABkoBMYAIABAHxGLiMAwCAYAIfARAmMAAAAYCQ+HMBIBiY2QYU8gtWAcQhhhjeRKXuAWdRjwIARLIsIAGmAhpBTyCY1wDCIELJLAYAE8oMDHgoSAMMeAENAlgaQBgWBokiCKiGH4Ex6AVqLyTUPFkuIwqDjhhgmMCvcb5j3PEmPQCpwQKJOQsECxgMZ5DAog0G6TACG6LBNkckEcASYuQCEMAI8BZySZFoqIsMDEAhxTDGSQCGsjwPgAuAw4gwBAIMgSyBFEgBDEmDYBlBxDiHABjQsiAkHESHnAAPQWQAkg9whoBpBzBMeQEAZDIAJjE+AFT0byQcicveRaKiKYCejABgGRAMMiH8gATQwABND5CyABgOI0wE0RaJiASGAMAE0MRQAALUBggQ8kCDRgDeChMA4jQCwAxAJgtRgAsYDIxsBAAAAiQAIAYAMATGQIAABNiDnqLOoEkGQyJgTT8OI2tCEdGWcgItEN1tk1lslugV4fMMpMkwWG9QBajQ9OQAAcQSDKXEKa05gIYBkBIYDQ8ojkaAkAgyAxpCGQSDGRZDIVIZFDAeRkQYEsi3l4kQAk2LIuAAPIMQAJ5BSfNAGAEJolgWCCOuAH8gKGxAwIIkWibREojgRJiCAYDTAS4jaGACSGCAAwGUANACAMBwAeAYZGAiXEjwGihJYBoeBMgeBggATGhEsAAxBkAyG8RkCKGmNAADFIOYpMCEiLZJkOLCIsaDAwFgMElqJooPgIASAMiJMjrkgESEPACHgTQZ0AGhcBtAigQD4BjJBEa1Hu5JKOCitxeeAi1yRW3qQGADgADwJjItFAMWAYDEMWADgGcg0LABkYJD+QCGAYAAG+AgDGQxoA0gEhoWdQAfET0GIgi9UGBsChDwIS45AlwHlsS1GAcB7+RA8EA2JLUBoCSJYEkGAGAs4HnIAgAAowADAQwwCAAXEEkP4APTgMWF8xogBoAykwqQIXIYDGRTGAYyGMDABMi0MAFgeAE1kBiDAP4ZAMCaHkTeCBcBA1kW7oUMYhZIG2RYCl7ioG3kWB5BAAhi5lDQwAAWgNggwADzkQIgYyOBgA8gGCgwMS4gBIQA2AxNBkM5IoS1HgWBgAZHgTQQcUGAGlkAQmTSBxKKxMscSLQEGit6MseiIyQCAWcAEMQcgxkA4gkLgNFARZIi9SCSSwMgm4smnnUqnhCDIZIgEwYiiSQ84IoCBtiAQBhixkkLBQJCSeSQAGCLGIAAMAADEMAyAhpZAAEAEhZEJvDAkxJDfAXACQufAFqNgLAYGnoN6oCGQGHIBYAAATQ90MBqFPGBZHkTYQBxE2NcSAawBIi9CicSRXHQk2QMWBLI841wFMBZyMABrPuAaAEgYxYAOIwxyDDRAxgkPd0ChcBiSGuABgNWA8agGAwS1DGAI8BktAwQQAeMDKI4DDXvJABFCZICCLQknzJCbwUBFhkT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BDABALDA4MChAODQ4SERATGCgaGBYWGDEjJR0oOjM9PDkzODdASFxOQERXRTc4UG1RV19iZ2hnPk1xeXBkeFxlZ2P/2wBDARESEhgVGC8aGi9jQjhCY2NjY2NjY2NjY2NjY2NjY2NjY2NjY2NjY2NjY2NjY2NjY2NjY2NjY2NjY2NjY2NjY2P/wAARCAUAA8ADASIAAhEBAxEB/8QAGwAAAgMBAQEAAAAAAAAAAAAAAAECAwQFBgf/xABIEAACAQMBBQMJBgQEBgMAAQUAAQIDBBEhBRIxQZETFFEVIjJSU2FxgZIGM0JDgqEjRFRiNHKD0RYkY5OisSXB4TVFc2Sj8P/EABkBAQEBAQEBAAAAAAAAAAAAAAABAgMEBf/EACMRAQEAAgMBAQADAQEBAQAAAAABAhEDEjEhQRMyUQQiYXH/2gAMAwEAAhEDEQA/AMeCWCLkkHaR5tHN0TQyt1qa/EhO4pL8aAtQzP3mmtd9B3unyZBpGjL3yn7x97jyjLoBpQ+Jk71nhCXQfeanKlIDWIy9vVfCjIXb1/ZdQNaHgwu5rr8GGOFW6mniCyBuwLBgdS6TxhBKdynxS96A6GFhgc+KuprKmiShcy/MwBuwgOfKjc6/xQjQry/NYHQz7xZWupijaVXxqyG7KftJP3ga95eKDejr5yMqsdNakm/iRdlpxln4ga9+C/Eg7SPiupnhYwz52818SasaK5N/MCbq08emuou8UktZrqQdjSzlL9yXcqGPQAXeaXrxwHe6PrxK6ljTbW7FDhaQXGnEBu8oeuhO8pPGJFndqXqR6B2EE8qK6AVd+pLm+gu/U3yfQ0dlBr0V0HCklxS6AZe+w5Rl0DvsX+XPoa92K/Cug8LwRBj76+VKfQO+TT0ozfyNiQAYu81XwoSI9vXf5EjfgORRz3WuM60cfMHXuHwpI3tEezj4AYu1ucv+HFfFgpXTWkYm3ci+KHuoDF/zmOFPBByuXxceh0A3V4AYo07vd0nEfYXL41Ir4I2pYADF3e4f5/7ArWt7b9jaIDH3Wo5a15D7nLP30jWAGKdpJLSpNsrVo20m5r5nSEQYe4Q5uTXxCdjDTG88e83ABz42Uc+dD55J9xp+pk2gUYpWcXjEI/MnG0pbutOLfiaQIMvc459GOPgWO3p7voR09xcGAM0Lbdk3pj3It7GOmEWYACLgsYIdks5yW4GBTK3jN65QlbxSxll4AVwpqKwiW6iSACvso729jUngYALAYGMCLQJYGACwA8AAgGACGAAJoBgAgHgAAYBgAAB4AQDaAAAMZDACAYYKEA8CwAAPAYAADAY1AAGkGNQpBgaQ8EERjwGCoQDwNIKSAkoj3QIBgngN3QCIEt0aQEMDSJ7obugEB4HjA8ActWEH6U5v4sktn0Vzk/maCSCKFY0F+HJNWlBfgRaNAVq2or8uJNUafs49CWCSAj2cPUXQkox9VdB4GAYXgHyGAAQcVzLBMCp0ot8CUacY8ETSGkBW6cW9Ug7OPgWY1FggioxXINxLkTwGAI4FupE8BgCGAwSDACwRaJiAiGBtBgojgCTQsARfEB4DAER4G0GCBAPAgFgB4DGoCwGBgAsAMOACwHIYsALAEhMCLQIYYAMBgYARAljIYAjgMEkAEcDwMQCAYgARIAIgyWAaAiCHwQaZAWAwSF8wIjDKE5JaZ1AY0R3kuaHvx5ySAeAwR7WPiLtqfrICYFbr0uU11DvFJZzNICzAYKldUmsucRd8o49NJgXiKO+UF+ZEj36hn0yjVgWDM7+ivxJh5Ro+L6AacBgyPaNL+7oLyjD1ZdANmAwYvKEX+XPoJ38m9KU+gG5rCAwu9qyaxRkJ3Vw3pQkvkBvGYFWu2vuW/iLevHLPZAdDRDOcnfPOKf7k2r5/hj1A3DMKp3r/ABRXuDsr314oDcLOEYZULyX5sRq0uedbAG1NPgG8jD3K4fG4wPuFV8biWPADZvR8Q34+sjKrGa415MXk5e2mwNPaR8QVSPNozrZ0c/eTH5Op85zfzAvVSD/EgdWC4yXUpWzqPjLqNbOoL1n8wLHXprHnrqLvNJ/jXUS2fQ9R9Q7hb+p+4D71SX40LvVJ/jXUasbdfloasqHqJgRd7Rj+NEO/Uc6ywaO6W64Uoj7rR9lHoBm79S8ci8oUsccGtW9FcKceg+70vZx6AYntCGnN+4I7Tpm5UKS/Lj0JKjS9nHoBz/KS10z8Ae0crzYS6HS7KC4Qj0HuQ9SPQK5a2l/ZIi9pz3tKb6HX3Y49FdBqMfBBHK8oTxhU238BLaE0tac+h10kuSDHuCuStoVGn/Cl0H32rx7GePgdXC8BpAcjvtX2NToN3tR/kVF73E7CGUc1IaIpliIgwNIFjxHvJc0A0iSRBTjzaJqcfWAeAwLtILmHbU88QJDSIdvSxrJC7zS4by6gW4FjUrldUUvSWfiQd7QS9JAXYJJGN39FL00HlKlniBtwLdMflSjjiJ7Vocs9AN2BGF7VpclLoR8rU8aQln4EHQWoNHNjtR86U38EPynL2NToB0MBg5/lGq+FvUfyF36u9FbVOhR0GhYMPe7rOltIXeLx/wAtIDeIwutetaW7BPaHscfMDcGiMONovH8KPUTp7Sf4YL5gbtAMXZbRa40+od3v2vvIEGxiyY3bX741oYBWt5zrx+SKNg8mLud3/U4+Q1ZXH9U+gGvIsmXuNZ8bqYdxqf1NQDVvJhleJk8nvncVB+Tk+Neo/mQasrxQnKPrIyrZlPOtWp9Q/JlF/in1A0drBfij1IutTX449SjyZQ57z+Y/J1v6r6gWuvRX449RSuaKWe0j1IeT7bH3f7jVhbL8tAHe6HtI9RO9oJ+msEu5W3soj7pb+yiBDv1vn7xC7/bp+mW92oL8uPQkqFJflx6FGd7RocpZ+RF7So8lJ/I1dlT9SPQluQ9VdCDF5RpvhGT+QvKMUtKc38jduLwXQeF4AYVfvH3FR/IXfqjb/wCXnj4G5LAwOe7yu+FvPoHebp8Ldo6AijB293w7t+41Xu3p3fHxZuAgw9tfZx2MV8wcr9/hivmbxAc7F/4wXzG4Xzx58EdARRz+wv5ca0V8B92u3xuEvkbwQHP7ncP0rj9g8n1Xq7mWfcjoMAOe9nT/AKieR+TcpZrTbN4AYfJsPaz6jWzKeNZz6m0AMnk2h/d1G9n0GvRfU1IeAMisLf1M/Ml3C29nlGjAwKFZ26/KiNW1BcKcehcARWqFJflx6DVKmuEIr5EwCo9nD1F0Hux8F0GACwvBBj3DABYGkA0ACfEYAAAADDAAQIYAgEMBooBDAAwGBgBEY8AkAYHgAwQAANIoWBjwPACSAlgMAJIkNIMALA8DwGAFgeB4Hgqo4GPAYAAHgMEAh4BIeAPPqN3LVYRLsL1676RvSJBHPdtdy/NQ+43LWtY6CLEBy1s2u3rXa+BYtk1P6iR0cE0BzlsjPGvInHZEOEqsmdBDSAwLZFuuMpP5k1sq257z+ZtwMDF5LtUvQfUPJtr7JG3AmgMvk61X5USSsrZP7mJoACpWlv7GHQl3ej7KHQtSDAFXY0vZx6B2VP1I9CzAYAioRX4UvkGEuRMi0BEG2PAEERMlgTAQABQsiJYFggixDYgE+AhiYCABgRYDaFgoQDEQAAxADEMAEAwAiMAAQDwACAYgGAAAmAxYAAAYCEPAAIADIAADAQiWAwBEB4HgoQiQEERiYb3DUqGAsrmx5yAALKGmtAAB6NgAgHgWV4gABnTiLfWeJFMYlLPPXwHvR5vUoMDEpLXUN6PrIAAO0gvxIj2sM+mgJpBgrdemvxx6g7mkvzI9QLMDwUd7oLR1Ir5kXf26X3iA04DBm8oUM+mhPaND1soDWloGDD5To8lLoLynBvSEn8gOhjAYMC2ln8qfQXlCT4UZv5Ab8Dwc/vtV8KE2Du7l43baQHRSQ8HNVzeP8iRJ171+jbtAdDGAwvE5znfPP8JJ/EedoS/BHqB0d3qCRz8bRedIr5hubRedYoDo6eI8o56t798ZwQd0vuVeIHQbSBSWeKyc92N48ZuENbPuXxugOhGrDON4TrU48WYFsqtyuWh+Saj0dy/jgDX3inw3iXbw0WdTF5FfO5l0JrYy515MDV3ilria0DvdLHpGXyJT3suvU95LyLR1zWqMo0d7pPRSRJXNL11kzR2LQ9pU6klsW2Ty51G/iBe7qik/PXUrd7QS9NEPI1r61R/Fk1sW0zl77+YU/KFBNeemN31H1o5+IR2HZ51Un8ya2JZ4xuz+oDKmTIxJBDSJoUVqTSIGkTihRWSSQDwPA8MeAFjI8Ekh4Ag0Jom0iOj5rIEcDwPKS4ohKpBfiQE0h4K4VoS54Y3Wp+sgJAUSuqafEI3VJp+dwAuDiZHeQysPmS75Tz6QGjAYKnd0V+ND71Rx6aAm0RwR7zRT9NP5kZXdFP049QLMCwUd+t9fPjn4ie0LdL7yOnLIGhoiZntKgvxrqQ8pUPaRfwYGsTRgntO34qouoeU7dr7xAbWI5vlKkpP+JlEobVoc5N/IDoDXEweVaH9z+QeVqK/DN/pA3tCaMPlaHs6j/SLyp/0KrX+Ug3AYfKTb0tqufgLyhVb/AMJV6FG5Bgwd9r64tKg++XL4Wc+oG7GgjC7q74d1Yd4vXwtkvmBuwBhVW/f8vFfqDfv3+XTXzA24HjBhztBvhTXzDd2h40yDdgRicL9/mU18g7K+fGvFfIo24BGLu95/ULoHdbqX8z+wGxsTa8UY+5V3o7l/JA7Cb1dxMDZvLxXUjvxzxRl8nP8AqKgeTY5++qdQNXaR5tdR9pDnJL5mTyZT51KnUPJlHnKb+YF87imnpNClWgo53l1KvJlvwak/mN7OtucX1AJXVP1xK5p85pfMl5PtvU/cfcrb2SAi72jH8ayR8oUfXTLu5W/so9A7rQ9lHoBS9pUFwkLylQ5t/JGhW9Jflx6Euxpr8EegGXylR5ZfyE9pQ3niMmvga1TglpFdBqMfBAYvKWv3UsfAUtoybW7Rnj3o34iuCQYA5s7utU4UJpfAXb3D4UanQ6mggOZ2t1j7mY1Wu8Y7B5+J0w4BHMzeP8rHzJKN82nux6nRADndnf5/Bn4j7O/ljzoI6AAYOxvmnmrFC7td4++j0OgGArC7S5fG4x8hdxrc7h/JHQFgIwqwqc7mbGtnvOtxUZtwNIKx+T4vjWqP5h5Np+vUfzNgwMfk2i+Ln1GtnW65N/FmsQGaOz7dfg/ckrG3T9A0IYGdWdBflR6ElbUM/dR6FwAVq3pezj0GqNP2cehNDAh2UM+hHoSUY8MLoMYC3V4BhLkMABIMANANcAAADA0GBoAGkAwDA8DQACWQSGNANIeBoADAYGNAJIeAylzJaAJIGh50yAEcE4iHFhVqQYBMkB5WO0Fyi+g/KPhTk0bI04r8K6FsYQ9VZKjnraFTlRk/kCv67fm0JL3HTUYrkicUscEBy1e3eH/y8iUbq/0xbto6qS8CcWQcnt9pPhQ/caltR/k/udpcCaYHE7Pa0vy4r5hG22u+O4vmd3ORgcJ2e1d304dSPcdpvjVgjutCA4T2ZtGa1uIh5HvHxul0O6LAHEjsW5fG8x8CT2HXfpXjOzgkBxFsCfO8k/kP/h9f1dQ7IAcZfZ+n+K5qv5g9gW+Na1R/M67E1kDk+QrbH3lV/MPIdp61R/qOru55BuAcvyLaJcJ/UC2PZ6ZhJ/M6u6RlADnLZFivyn1H5KsV+QjduhgDH5NsuVvFB5Ps1/Lwx8DVgi0Bn7larhb0+gdztl+TT+kvADP3ajHhTh0BUqfs49C5ojggr7OC4Qj0Gor1V0JgBHdj4CaJCAjgMDAoWBYwSEAmIbAgQMYmAgAAAAYgGIYAIAAAAYAIQwABMAKAAABiDIt7LAYgyJyXiAwK1UjnDF2qcsZAtAinklkAAOIMAQ8CTXiRc0uYEwEpKXBictQiQEFPXBNaoAAMBgKBgh4AiBLAYAiNDFgABj3RYAEMWCSAQEtBc8AAMei4iePEAQwWPFDzHjkADAby11QdpFc0AYGkLtYL8SI9tTz6ax8QLMBgr7xTx6aE7qkvxrqBcGCh3tFfjj1IvaNuuNRdQNQzG9p2q41ELypbY9NAbRczF5Wt/F9CPlej4N/IDem97BckcpbWgnpTm/0kvK+nm0qmP8oHVw0RwczyvUbxGjUf6Q8qXGn/ACtR/IDpvKfuK5VJJ4Rge0rp4xZ1PhgTvL5y0s5so1TdVyzr8idNVFq84MnedovhZyXxGq+0n/Jv5gboubeuS+L805W/tV6q3x8QfleWvYxQHXQn7jk7m13+XFfMlG22xLXEfmwOvTl4k3LHM4/c9sN8aePiPuW12uNNfMARYiCLEuYDRNEUiXAgmiSIJommBZBliZVHiWICaHkr34oJVElnIFjehDJmncpL3kI3L4tAbQKo1k4Z5kHcLwAvJGft1ngXwnGcdABiFKaWCtVdeGhBZjLDdwxxmmRqT8144lE0DRkjXmvSiWurJ40eALG0LOTLKc956PARlUb4aAaCLGsgyCLRCRayGCioZJpEdAEyLJZXisEW0+YCASfvGpR8SAEG/HxFvxfNYKBiB1IesuodrT189ae8gAZF1qa/GupF3FLOO0jn4lE8CK3dUfaw6id5br82OfiBaJlDvrZfnR6id/ar82JBegZme0bX2iIvaVsvx5+RRrAyPalqvxt/Ii9q2/LefwRBuFgxeVaXKFR/pYvKkHwpVfpKNwjF5Sb9G3qv9IeUJ/0tR/IDahswu+rcrSoLvly+FpL5sDfgDCrq8a0tP3QdvfPOLaPzYG7AYMDq7Qa0oQXzGp7Q9nT6gbWhOJiflH/poN3aL4zpIDU03wRCUZp8Cjsr9vPbU18hd3vnxuIr9IF7jP3kJQnLJW7W7fG6/YO53L43b+SAOymPsJ54pC7hVb/xU+gLZ0udzV6gWwpyi9WupZFY4yRm8nLnXqdR+TaftKj/AFAaXjHpIG1j0kZvJtF8ZVH+ofky357/ANQF29BPWcepGUqXtY9SHk229V9RrZ1r7P8AcB06tGm2+1i/mN3VvzqxErC2WP4USSsrf2UegEO92yf3iDyjbJfeItVrQX5UOg+7UV+XHoBS9pWy/Hkj5Tt/F9GaewpLhTj0JKnDlBdAMnlOjyjNv4Atpwbx2dT6Wa9yPqoeEuQGJ7R9WjUfxiHlGbelvU6G7AYQGJXtd8LWYd7uf6WZuADD3m8x/hsfMXa33KgupvADDv7Qbz2cF8w/+Qb/AC0b8ABg3NoP8dNB3e+f50Evgbxgc/ut63/iYr5DdjcvjdfsbxoDArCt/UyF5NqPjczOiAGBbM8bio/mSey4e2qv9RuQwMK2VRwszqP5h5Kt29VJ/qN4AY47JtFjzG/iyXku0XCl+5sQwMq2daL8lfMkrC1X5MOhpGBRGytlr2MOhJW1COqowXyLRgVqjST0pw6FkacF+CPQaJYAW5H1Y9CSivVXQETSKBJJaIaQDAaGsiTRLKANR6gmh5AQakkDAiSQsE4oBjAOYHnVWprjKJJXNFfjT+Zjjsui3q5P5lq2Vb+D6gae+UM430J3tvj71FS2VbPjEsWy7VfgAFf2y/NQ47TtI/jJLZlovykTjs60X5MQK/K1pH8zJLy3a44voXx2fa+xj0LoWNr7GHQg5/lq019LPwE9tWsl6Mn8jqqzt1wow6FitqHKjDoBwnte2xhU59CL2vQ5UKjX+U9C6FHH3cehHsafqR6AcFbZgtI21T6ReV8+jaVPpPQ7kPUj0Hux9VdAPOvalTlZ1OhJbVucebZVOh6BxXqroNAefe0r2X8hU6Ato3/Kwlk9CCA4CvNqN+bYSDvO2H/I/ueiyx5A84qm2Hr3NL5hnbbx/wAtFfqPRPJF5YHnuz22/wAqn1B0duP8NJfM9C8kQPP9222+dFfMO57YfGpSTO8JoDhdx2s+NemvkLuG1Od1FfBHcItAcN2G0XxvUv0kXs2+53z+k7LWpBgcnyZdc76XxSDyVX/ranQ6oAcnyVUWjvKrBbJ8bqq/mdUjgDmeSIc7is/1B5IpLjVqv9R0gYHO8kW/OdR/qDyRa81N/qZ0cEWBg8k2vqyfxkxrZVmvys/Fm7AiDGtm2i4UkPydaL8iHQ1kQM3cbVfkw6DVpbrhRgvkaGLBRSreivyodBqhSX5cehaICHZwXCEegbkfVXQmLACUV4IMLwJIQCwlwAYgAOIAAuYxDATDOBiIAAAAAAATEPIZKEMjKSQt+PiBNggyAAAAAAJyIqosgWAVuY4zzoBMAQ8ALAwwAAAAAYAYAIYgAAyGAwwAYYHgBDHgeAEMWBpAMAwSwAhjwG6AkPA0hvAERoNBgNDQljxJ6YAQJDTWeIb0VzAY0JSi/wASDtYL8SCrEiaRUq9JfjQ1c0fXWCoswPBUru39ouonf20eNRAWuOo91lHlO151Fj4h5UtEtaiAuVOWeBNRZle17NfmrT3kPLdkn94uoHRUXgMHNe37JL0tSH/ENn4gdZIkkcf/AIgtuQv+I7fL00+AHawSwcP/AIjoxX3c38hf8S03+TN/pKqESxEEtScSImiSIokiCRJESSAsRZBlSGpYA0JjRQqhJ1MAXvgRM867XISrtP3AaRlUKmeJNS0AkxApZ5BzAYx4DAAhiegZyQMNBPPJEMzzwKJviRYvO5oGmAhMeAAgyLJvgRwBVNFbRe0VyjhgVNCLGiLiBDIiaiJrAEQHgAIiZIWAEIkRAQiTEQRAYmUJiGGgCES0IuUVzIAGLej6yE6kPXj1AYnkXbUl+OPUTuKK41I9QE97JJZIu4oJ61YdSLvbdfnQ6gXAZ3fWq/Oj1IvaNovzolGoTMr2nacqqDynarXfz8gNWGLDMnlW2zo5P9LF5Uo+rUf6WBrww3JGTypT5Uar/Sw8pJ/y9b6QNDpyzxJbrMr2jLla1n8hd/qvhaVegFzoNz3nL5EuxyvSM3fLl8LOfzH3q85Wf7gao0938WSaRh7xff0i+ch9tfvhQgvjIDcDiYd/aL/KpdQ/+Rb1VHqBs3UJUop5zqZN3aL/AB0l8hdntHH3tNfJgbtyIKCT0MPY3/t6ePgHdr1r/Fr6QOhgZg7ndvjePoHca7et5PoBubwPQwdwqP0ruqHk6XO6qv5gb8oW8k9Wl8zC9mRfpXFZ/qDyXT9pVf6gNvaR5yQdrTX4kY1su38aj/UPyZberJ/qYGl3FL2keou80U9akepStm2qeezz8WxrZ9qvykBZ3y3T+8j1E7+29rESsLVcKMOhJWdun9zDoBB7RtkvvELynbLjU6FqtbdPSjDoTjb0orSnHoBme1bdfiz8heVqHJT6GxUqa4Qj0GqcF+FdAMXlWk9FGb+QLaizpSqNfA3qMUsYQbq8EBge0pNebb1H8hPaNd8LWb+KOkkvAkgOar66/o59Rq8vc6WsvmzojQHN7xtBrzbZY97I9ptNvCoxXzOqBRy8bUf4afUl2W1GuNKPzOmiSIOUrbab41aaF3LaL/mIr4I7AAcjydfP+bX0k1sq6fpXj+UTqJEgOV5Jrt63k+g/Ik5cbuodWJOJVcpbAhzuqzfxJL7P0Xxr1ep1h5wEctfZ+1/FOo/1E19n7Hmpv4yOkmiSaKOYtgWC/BJ/MmthWC/J/c6OiGpIDnx2LYr8hfMtWyLH+ni/kbU14hvxSznQDH5KsuVvDoTjs6zTyren0NO9HGckY1I6vKIIKytvYQ6Eu6W3KhDoWKrHGch2kfECKtqKf3UOhLsKXs49AVWG9xLE01owPPxafAmkclUb7T+NH5Ikre/b/wAQl8gjsIkl70cbuV9L+Z/Yktn3jWt218gOyvih4XiupxVsy5/rJjWya/F3cwrtJrnJdSacPWj1OKtjT/rKpJbDz/NVeoHaUqXOUUS7SiuM4dTjLYEXxuar+ZJfZ2lzuKr/AFEHX7a3xrUgvmQVxbcO0h1OZ/w3b86tR/qJf8O2vrTf6mB0u92i41qfUO/Wa/Ph1Ocvs5Zc99/GRL/h2xeMxk/mBu8oWa/Pj1IvadkuNaOfiZf+H7D2b6sHsKwX5OfmBrW2LBLWvHqRe2rBfzEepTHYez/6eJLyLYf08OgEntzZ2NK8SHl/Z6f3pPyRYr+Xh0Jw2VY/00OgFL+0Wz/adCP/ABHs/lNs2eTbJfy1PoPuFouFvT6AYJfaSxWmZdCD+0tmvwzfyOmrO2XChD6Q7rQX5MOgHKf2ltXwp1H+lkX9o6D4Uan0nXVCkvy49A7KmuFOK+QHFf2hpvVW9Z/pE9v54WtbH+U7W5D1I9BOMfVXQDieXJt6WlZ/pIvbNd8LKs/kdtpeCISQHGe1bt/yNXoLyne/0M+p2MYE0Bx3fbQfCxkv1IHd7Sa0s185I6zEwOV3jaj07rBfGQnU2q/yKS/UdUAOVna/qUUviJx2t40F1OrgTA5fZ7V9pRXUXYbTfG4pL5M6ggOZ3baL43cPoBWl68/850gdJiA5vcbt8b6XyiHk+4531V/JHRAg53k6pzvK2fkHkxvjd138zoCwBg8lw5167/ULyVR51Kz/AFnQEUYfJVv41H+tgtl2q4xk/jJm4QGNbMtF+Vn4tj8m2nsYs1iAz9wtfYQ6B3K1XChT6GgOAFPdLdcKMPpH3eiuFKH0osbDIEFRpJaU4r5DVOC/BHoTEAbkfVQYXgGcBlAHAOIt5YDeAAByRHtFnUgkAt+OOInNFEgITqKKBVouIFiDBX2qQ+1SAmBBVEySlkBjEPIAAAADEAAMQwAAAAAAABgAANAMAAAAeRixqPADAMDSABpBgaABoMDSChDSDA0ggQxhgAQwSHgBxJoikWRRQITTJpEksgZZRqZwoslSp1d7VaGrdGkBVKMnwIunM0JZHjAGbspidCeMZWTXgEijMrefORF2k2/T0NmnigTXiuoGRWsksb5Z3Z49I0b0FxlFfFh2lL2kOoVnVvh+kWxjurAOvRX5kOonc2/todQjgxLEiuJaiImhiRJEDSJCGgqSJoryPe9wF8SZl7SWeDL4SzHJRaBBzaRCFSTm1KLS8SC4ZRUnOLSjHI1ObfogXCwQk5Y0RVmtjgBpQ9DLHtt73EpxrS4IDS8CTwzMqddPOU/iWKNTGvEDQAllpZ4jAQmSIgRYskmiLWQIyaRDfRCpSlJrzsIirfDy5PIEpTSIdpF6McqOdMkO7JfiYEhD3cLAARZFokxYAiIlgWAIsiyZHGQI7xDfeSzdE0BBtguBPAsEERE8CwBEBgBEB4EURYmSaAgg8iwyYFEMMNSbQYArkm+AlGS4ljACCUvEMMnleIZiuLQEHHK4keybXpE9+C/EuodrSX449QK1Qw8uTJ9n7wdeivzI9SLuaHtYdQJbpB0E+bDvdsuNaHUi761X58OoEuyj7x9lH3lT2haL86JGW07SP5qYF7pRkllBGjCPLJn8q2mv8Tog8rWvKUugGpwj4BuR8DG9rW+dFN/CLDyrR5QqP9LA2qCXIeDA9qwfCjVf6Q8p54W1Z/pA6CQYOetpT/pK3Qbv6/Kzqgb8Bgwd+uuVlNdA77eSWlm/nJAdDAYOf3q/bwrNfOaGq+0Xp3amvjMDfgMHP7TaXsaa+Mg3tpvHm0Y/MDotYB4Odjab/FRXUOz2k/zqS+RUdEZzuw2i/wCZpL9Id1vud3FfCIHR0QaYOd3O853vSIdyuXxvJdCK6WmAyjnLZ1V8byp8kHkyedbysB0d6PiPej6xz/JifpXFZr4gtk0ca1a31AdDtIesg7akuM49TB5IoL8yq/1j8kW3hJ/GQ0NveaKeHUj1E7y3XGpHqZlsm0X4G/1MktlWfsv3YF3frdfmx6ie0rWP5sX8yC2baL8mPz1JLZ9ovyIdAF5WtF+bEPK9qvxlkbG2X5EOhNWduuFKHQDM9s2vrNi8t26eFvP5GyNvQX5UehNUaS/Lj0A5727S5Uqj+QeWo4zGjUfyOmqcOUF0HuQX4V0KOV5an+G1q9Bva9d43bSpn4HVwuSRJL3IDjrat6/Rs5/Mmto7SfCzkddYXImgOKr3asnpaY+Y+8bZlwopfFnaSGgOJ2m3H+CC+Y8bcljMoJe47eSQHE7HbT/Oghd02y+NzFP3HcQ2Bw3s/a0uN6NbI2k+N+/kjuIkgOJHYl8879/PHuDyBcP0r+o0dxywtQjOLQHFX2dk+N7WfzB/ZyD43dZ4/uO3lYKnVSfEo5K+zdH29X6iX/DtrzqVPqOsqiaBzQHDjjJYjlLaFd/ysyS2hdfhtJER1kTRyPKF6+Fm+o+/7Q5WmPmB2MEkjjd+2m/5WOPiPve1eVvT+bCuykTSOKrra/saXUauNsPRQpL5gdxEkcJVdtNv7tIfabbfCpTQR3sPwDD8Dg//ADr/AD6Qt3bT/mYfJEV6DGeQKLxwPPqjtlv/ABiXyJd22w8ZvuiKPQKLxwFuvwPP9y2q+O0H0F5P2m1rtCXyRB6HdfgWKJ5nyZf51v6g/JV4+N/U6Ael3feuoNe9dTzPki44u/rB5HqPje1uoHpk4pazj1Dfh7SHU8z5FfO7rdQ8iRzrc13+sD0rqUl+bDqQdegvzodTzvkKjnWtWa/zj8h23tKr+MwPQO5t0ta0OpU7y1Wrr08fE4nkO059o/jNjWw7L1JP4zYHYlfWn9RDqVvaFmv5iHU5i2LYL8r/AMmHkax9iurA6D2nYrjXh1IS2tYrjcQ6mNbIsV/Lw6ElsuyXC2p9ALZbZ2f/AFEepW9tWC/PiC2daLhb0/pRJWVquFvTX6UBVLbtgvzUyEtu2HtP2NStaC4UYfSg7ClF6U4r5AY3t+y5Sl0YvLtq+VR/pN6pwXCK6AqcV+FdAOc9u2/KlWf6GHluDWltXfwgzo7q8AaQHN8sSfCyuH+gXlas/RsK/Q6eEJr3Acx7Sus6bPqh3+9fDZ8/nJHRADm982g/5HrNA7naTX+DivjNHRFkDndttRrS3pL4zFv7VxpToL9R0WxAc/O1H7BfNhubUf5lFfJnQBgc7stpvjcUkvdFh2G0X/NwXwgdAAOd3S+fG9XygNWV2+N/L5QN2QyBhdjcPR39R/IXk6o+N5WfQ3KSBNeIGHyY8a3VfqHkuK43Fd/rN7aBtAYVsqjzq1n+sPJNvzdR/rZtGBi8l2vhN/GTGtmWvs39TNggMvk20X5KfzGtnWa/IiaHJLiJTTAp7jaLhQh0DulsvyKfQlKslkrlXAt7tQ5UYfShqjSS+6h9KK43HuLFVWgEuyp4+7j0HuR9VdBqSksgAlGK/Ch6eAAAMMDABJDEGQHgYs5DUCQEMyGsgMBNMWGBIWQ4gkBLIZFgaQAMWCQAhggAY0IYANAhgAAMAQxJEgBEhDRQ8AAEEkMSACWCSRFEkADGhlDQ0JEkAEkhDQDQxDQAokgACMob3MlGngZNcAIOCxgp7vHOcs0MQFcaajzDdRMMAefWPAmseBVHLRZDIRYngkmRE97kgLU1gCnM/Bkn2nDAFyZLJlh2qnjdeC573gQWJksrxKMVH+ESjVz6OgGtMTa8SqEKqfAcoTa4agW5XHIKa8TLKjXfAIUK6a/3Ctu8ubFlMzVaFWWMPHzHRo1YPV5QGgGmCT5lkUBS0yLTNSS8CSS8AMTyGGbMR8EOKjngBhw/AGpeDOikvBCaA52JeDBRl6r6HQyIDDuS8A7OfgbWRYGTs5eAdnLwNLEwM25Jcg3S5kWBXukXEsZFgVgSZFgITHgAFkjkk0LAFVRyXBEFKXgy8QFLcsj15oswAEFkBtBgBCYxAAmSIgQ3WDjlE8BgIpdN+sCov1i3AYAr7P3jUfeTwGApJYGGAIABhgCEop8RKCXIswJooqdKD4oToU3+EuwGgRUqMF+EmoR5JEtEGnigpYGGY+suob0PWXUBDIucF+OPUHWpLjUivmBJiIO4oLjVh1I96t8/fQ6gXCRU722X50OpHyhaLjWj1A0gZvKNovzokXtWzX5v7AawMfla0x6cn+lh5VtuTm/0sDZgeDF5VoPhCq/hBh5VpZ0pVn+hgbQwYfKafC2rNf5GHlKfKzrv9JRvSAw+UKz4WVboDvrnlY1H4ZaQG8MGB3d7/RP6kNXN8/5PHxmgN48HPdfaL4WsPrDtdptaUKS/UQdFLQeDnKW1Hwp0l+oGtqPP3K92WB0RnN3dp86lHoyXY7Sf59JfJgdHA8HM7rtF/wA5D6QVnfvG9er5RKrqDOZ3C8fG9fyiC2dcvjfVOiCOnleI04+KOZ5Kqv8AnKgeR2/Suqz+YHU3oeK6h2kFxlHqcxbGjzuazX+Ykti0H6VSq/1AdHtqXrx6i7xS9pHqYFsS20y6jXhvMn5FtHpuya98mQa+926/Nh1F3+1XGtBfMzrYtkvy/wByS2PZeyTAu8p2a41o9SL2vZR41kEdlWXsI9CyOzbSPChDoUV+W7Ffm8PcLy9YrhKT+CNCsLVcKEOhNWluvyYdAMf/ABBZ8lUfyF/xFarVUqz+R0O70UsdnHHwGqNJcIR6Ac3/AIio8rWs/kC+0GV5tlWb8MHU3I+quhJQivwoDk+Xqz9HZ9R/EHtu8a83Zsl8TsJLwQFHH8sbTesdnoa2rteS0sYr4s66SJEHG8obba/wlJfEO97df5VNHXYJgcZ1Nuz50ULc27L8+kup2QyBxUslkUc9bUtPaa+4n5XtF+N9AjoJE0jmrbNn60ug/Ldn/f8ASB0kiRzFty09So37kHl215Uqr+QHUwPBzPLtvjShW+kXl2i+FtWfyA6qJI5Hl2nytKz/AEsfl3wsKz+QHYXEZx1t2T//AKfWfyH5brPhs+qQdjIHG8uXHLZs2Py1evhs1r5hXZwGDjeV79rTZ3Vi8rbSxps+PzYHaY4nE8q7V/oafVB5U2xytKK+LA7ozgvae2nwoUV80Lyhtv2dBAd8Fk8+77br4OghO7257WigPR5YPPgeb7xt1696pL5A6u23xvKa+TA9Hh+AYfgea/8AmHxv0vgmLs9qvjtJ/KIHpd1+DE4vwPNO32k/S2nP5RF3O8fpbSq9APSNMTTPN+T679LaNZ/IFs2pzv7h/MD0D+K6kXur8S6nB8krnd3D/UHkmnzuLh/6gHcco+vHqQc4L8cepxlsih7Su/jUZitLW2rbQr2tbfTh6PnvUD0bq0sZ7WPUg69FcasOpzvI1kuNOT+M3/uNbIsfYJ/Fso3O6tlxrQ6kXe2q/Ph1Mq2VYr+WgS8mWXK2p/SQWvaFn/UU+pB7UsVn/mIdQWz7Rfy1L6USVlbLhQpr9KHwVPa1l7eD+ZF7YsfbI092orhRpr9KH2NNfgivggMflmy9dv4Ij5ZtXw7R/CDN+5FcEugbq8AMD2vQfCnWfwpsFtWHKhXf6GbsJcEARg8p+FpcP9AeUqnKyr/Sb8CYVg8oV3wsa37B327fCwn82jdnUAjB3u9fCyx8ZIO8X/HukfnNG4AMLrbRlwtqUV/nE57Sf5VFfqN4grC5bS8KC+bFjaXr0V1NzZHeAyKO0XxrUV791h2O0G9bmmv0mveBywBk7vfPjeRXwgHdrx8b1/Qat/iDlgDL3O5530/lFB3Gtj/G1eiNHaYfAaq5zoEZu4T53lb5NB5O8bmu/wBRp334E08gY/JsOdas/wBYeTKL4zqv9bNcm+RFuXgBnWzbdce0f62Hky15xk/jJmrLwJuWeAGdbNtF+Vn4tj8nWnsI/MvxLINSyFUrZ9p/Tw6ElY2q/Ip9CxKZNZ5gVd0tvY0/pQ1bUFwow+lFuBMCKoUlwpx6D7KCekI9CSySAhuxX4UvkSWMA1kEsFBgBiwQGcDzkjuksAAxJDKGAAAxiGQAwQwENANIBggGkA0MQ0UAxEkAIkGAIAkhEkBIEIkgBEhDRQwQAAxiQwBEkJEgEMQAAwAAEPAYAixEsCwB55W9H2cehaqNP1I9ARZEISoUvUj0JqjTX4F0JJEgIKlD1USVOC/CiWCWAIqEfVQ1Tj6pJIe6BFRivwoluRfIFBtk1EgjuR8A3I+BbuklADO4pchbq8DX2MXzGreL4sKxte4gzo90i/xMTsqfrMDmvQR0nZUfFi7lQ/uz8QOc0LJ0e5Un63UO5UlyfUDmiZ0na0lwQnb0vVA5wHQ7vT9UfYU/UQHNyM3uhD1UR7GK5AYQ1NypR9VDdNeAGDDGjbuLwDd9wGLDHuyfI17oagZNyXgzzV/Vdpt51Umt2SbXuxqew11Z4C6qyr3VWrPjOTZYj2u5KSTS0euRqnLwKNhXHedk0syzOn5kvlw/bBtCquzl4D7NlgMgr3BbpYJgQwLBNkWBETGAEBEhMBCaGIBYDAwAQgYBCEyQsBS4iwiWBcwFgMIYYCFgMDaDACHoGB4AQBhjwFIAwGAgAeASAQEsCwFAB8x5XigEAZj4oN6PiuoDGQ7Sn666h2tL2keoExEO80OdWPUi7y2Wc1oL5lFwFHfrRfn0+ovKFovz4dSDRgDM9p2a07aPUXlWyX5yKNSHgxPa9ks/xc/BC8sWnJyfwiwN+BowLbFu/wANR/pYeVqXKlVf6GQbySRzvK0WtLau/wBAeVXytK/0FHSwPBzvKdTlZ1n+kXlK5zps+sB08Akc3yhd8rCpn3tDV9fPVWMsf5kB0sDwcvvm0W8dyS+M0PvO05fykPrA6iQ8HLdXasuFCmvjISntdv7uiviwOrgkkcpeV2/yV1Dd2s/x0UB1hpZOQqG1nxuKSX+UatdqP+bgv0sDrYHg5HctpN632PhEl5Ovud/L5RA7GBpI5Hky7ervqnyQ/I9w/Sv6rA7HQeYrjJL5nHWxZ872s/mHkGD1lc1m/wDMB2FUh68eonVorjVgv1HJWwKPB16zXvkNbBtU9Z1H+pgdTvNul99T6i73arjcU+pzlsGyx+N/qY1sKxzrTb+LA3vaFkuN1T6i8p2CX+KpmVbDsOPYrJYtjWKX3EX8QLHtfZ643MfkQe3NmxWtdv4IktlWUeFvDoDsbSHC3p/SBU/tBs1fmzf6RP7Q7OX4qj+Rohb2yWlGC+RZ2NGOvZRXyAxP7R2X4adZ/IjL7R2/4bavL5Glzoxf3cS2DpSWVFdAMD+0EH6NjXfyIvbs2/NsK3Q6TcV+FEXLL4ActcSyJQqsF+OJJV6Sf3keoRpRLBR3mgvzYdRq7t1+fDqBoSGjP361XGvDqPv9muNxTXzA0okkZFtKxXG5h1H5UsF/MxA2oaRh8sbOXG5iHlvZq/mEyDopEkjm+XdnL879g/4h2auNWT+QHURJHKf2j2Ylnfn0F/xNs5cO0f6QrtJjZxH9qLBcKdV/pD/im05UKz/SB2JLAuJxpfae3fo2td/pZF/aeOPMsK/0sDvRWRuJwV9pp402fXf6RP7S136Ozaz+RR3JRIOJw39or1vzdm1BPb1++GzZ5+JB3N0HF4OD5b2o+Gzn9SF5X2u/5CK+M0B3WiOPccF7R2xLha01+sO+7Za+4op++QHe3QcTg952036Nuv1C7XbT/HbrqB3t0i4nC/8AmXxuLdfJi3dsP+cpL9IHewDisZOB2O1Wv8fTXwgHdtpPjtLpTA7VR7tObTxhNnz6a847m0o3dtb5q385773d1Rxlczhyxk1Ga6v2dv4Wd3KnVeKVZYz4Pkz1ba8T58d7Ztr36zjVldXCkm4tKeiFhK9E3H1kR34esjkeSIP0rm5f+oHkei+NWu376jMtOs6lNfjj1IurTXGcepzPItrzdV/6jDyLZ+rN/Gb/ANwN8q9FcakV8yDuaC41YdTJ5HslxpZ+MmHkmx9hH9wNLvLZca0OpF39qvz4dSpbLsl/L0+g/J9nH+WpfSVEntKz/qIdSt7Usc/4iBNWVqv5en9KGrW3XCjTX6UQU+VrL28SPlix9tn5GnsaMfy4L5C3aSWVGPQDN5Zs+UpfSxPbFtyVR/oZqTh6qXyHvR5AY/K9F8KVb6GC2rB+jb13+hmveWQ3kBk8qeFpcP37ovKVR8LKv80bG/ASkBjd/cPhY1Rd+u+VjP5tG3tMClUxjQDJ3u+fCy6yQd4v+VpFfrRp7RvkPfe7wAy9ttHiren85h2m0nwpUV+o0ub8Bb8sZwBn3tpv8NBfNhu7Tf46C+TNMZycnoS3nkDJubSa1rUflFh2W0ed1TX6TW2+QvOYGXu9/wA7yK+EBd2vW9b7HwgbPODDaAx9zuX6V9P5RH3Gs+N9W6I1bsvEFF82BlWz5vjeVvk0g8mr8V1cP9RraYbr01KrJ5Nhzr13+sHsujzq1mv85scW+Ytx+IRk8lW3jVf+oyUdlWvOM38Zs1qOFjI0sIDJ5LtPZt/GTGtl2fsV1ZrADN5Ns8Y7vAa2faL8in0NIBVCsrVfy9P6UPutsuFvT+lFwsAQVvQX5MPpRJUaUdVTivkTQ/cQRUIrhFL5DSXgMCgSXJEkJDIDA8ISGihoYkMAGgwCAYJASAEMQyBoYsDAY0CGihjQhoCSGA0AxiGgGJpDACKQ0gACaGiKZJADE0nxGIBbqTDA2MCvs4eohqKXCKRIAI7q8Bbq8CZEDyy2ZbvlJ/qZNbKtecH1ZopRcY4byXIIyrZVovy8/MktlWfsUa0SQGPyVZr8iJOOy7P2ETUiQGXybZ+wh0GrG09hDoaWsi7PPMClWVp7Gn9KJK0tV+TD6UTVHH4ixU9MZIK+60PZR6D7vR9nHoWbuOY93JRBUaPs4r5DVGkuEI9CSgTwRUOyh6qDs48kieB7uSirdS5CaRfuJjVGPiBmA1qhD3k421J8UyDBkDod1o+D6h3aj6r6lHNbFk6fdqOfQG7ej7NEHLyGTqKjRz93EfYUfZx6AcrIZydXsKPs49A7Cl7OPQDlZDidbsaS4Qj0FuRXCKXyA5WH4BhrkzqYXghYS5FHjftDVbuadL1I56nIZv27UdTbFw/Ve6vkc56M1GKD0P2ZjJ2tdpPG/wD/AEedPRfZK5/xFq//AO5H/wBP/wChSOy4PwDdZe1qQaMtK8BgmRZBFoiybIsCImSEwI4FgkJgRaT4keziTACG4vANxeBIAIbi8A3fcSYsgLAsIYgDAMJOK4tHNu9rU6NTcjq0UdLRGSvtK1oNqdRZ8EsmC52pv0P4ek3ocWbzLUSJt6mjtK1r+hPXwZlv9pqhJwpNOf8A6PPpYeRt5eWa0m3QhtW6jJS31JeGDs2t3C6pRlHSXNeB5ZPBos7mVCspLhwaJYu3q0hkabzBPjlEjKgBhgBIB4DACAaQFAA8BggAAAAYhrHiUIB6eIaeKAAFmK/Egc4L8ceoVICKq0vaR6ideitHVgvmBYBV3q3X50Oone2y/Oh1AvQzN3+0X58OpHypZe3iEa0Mxvatl7eIvLFmvzU/gmRW4aOets2frvox+WrPk5v9LA6CQ8HN8t2+mIVH8IMPLdJvSjWf6GUdLAzm+Wocres/0MPLDfCzrv8ASB1Eh4OV5Xq8rGv0H5WuNMWFXoB1cDSOT5UveVhU+bBbSv29LCS/UgOukSSON3/aXKx/8kPv21Xws4L4yA7OBpHGV5td/wAtTX6h962w/wAqivmB20h4OH2+2m/yUPtNtPTtKK+QHcSGkcLO2n/M0l8hbu2ed5D5ID0G6w3X4Hn+x2rJPN/+wu57Sb12jL5ID0G6Ciefez75rzto1PkheS7nnf1vkB6Ld+BLd/uj1POeSKjet7WfzH5H01uqz/UB6J7i41I9URVSlnWrTX6jz62JS51631D8iW64zqv9bA7rr0I8a9Ne/eIu6tVxuKf1HFWxLRfhm/1sb2NZceyb+bA67vrNcbqn1IPadiv5mm/gzmLZVpj7rK97JR2VZL+XgwNz2vs5fzUc/ArltrZyf+IT+Bn8m2f9PDoSVjax4UKf0gZ0WIgkTimETRNEUSSAYxfNIl5vrLqFMEGYrjOPUN6Hrx6hDJEd6n7SHVAqlJca1P6kRUxor7egvz6f1DVzarjcUvqKiwaKe+2edbqn1B39iuN3T6kVeNIy+VNnLjeU/kxeWNmL+bj0KNiJI5725spfzSfwQv8AiDZS/Pk/hADpomjk/wDEWy1+Oq3/AJAf2l2cuEa8vhAg7BHJyf8Aiey5W9w/0kX9p7Z8LK6f6X/sUdlMeTiL7SU+Wz7p/pf+wP7Rt+jsu5fyYHayPJxPL9d+jsqswW3bx6R2VP5tf7gdwDheW9pP0dl4+Ml/uJ7Z2s/R2dTT980B3WyLOE9qbZktLKivjNC7/tt/y9uv1gdwT0TfgcJ3e23+C2X6n/sY9p7S2pb0NyvUoxVXMcU3r/6A413Ptb2vPOVKbefmUTWqJIi9WbYRaWDZsW47rtWhUfot7kvg9DHzDXlo1qB9DnHDZW1ocO2hfXNtTqraM0pLONxEnZ3WfO2jV+lGGnYwRa1OP3Gu3rtCu/hgfk+cm07646oDrY95F/E5XkvxvLl/qB7Mp5864uG//wC4B1PN9ZdRNx9ePU5nkmg+NSs/9Rh5JtebqP41GB0XOmvxx6ke1pL8yK+Zg8k2fqyfxmw8lWXss/GTA2uvR9rDqRdzb5x20Opl8l2XsI9WHk2yj/LwA0O7tlxrw6kHfWi414dSCsLNfy1PoSVla8remv0oBPaNmv5iHUXlOy9vFk+7UI8KNP6UCpUo8KUPpQFMtqWSTfbLoc692s5vFD0PFriS25SSjSaiorL4I40nyLIjRUvq81jfaXuKF5711EolsIYKh480p3d6RthQc6bfMcbOrJNRg2TbXW1iktMISg+Z0I7NrSesWhTs5x4rQdodK56iGDTOkop+JS4l2y7lteXaoQjC2U1jCe9gu7xtDOlpBfGZyrC7dKapzfmvg/A9BTmpxTM1Yy9vtJ4xbUl+sW/tR/l0F8ZG4ArDnafhbr5sP/k3+O3XybN2AwQYez2k/wA+iv0sHb7QfG8gvhA241GUYu7X3O9X/bDul3zv5fQjbgYGDudy+N/U+UUJWNaXG+rfJI6GASSAweTpv0r24fzwPyaud1cv9a/2N4sDasC2XTb1r3D/ANQn5Koc51n8ajNwgjF5KtufaP41GC2TZ86bfxkzbxGBiWy7P2PWTJeTLPP3EerNQwM3k2y/p4dCSsLRcLen0NAIClWVsuFvT+lElbW6/Jp/Si0QEeworhSgv0oapU1whFfIkSCoqEfVj0Hux9VEkACSSDdGNEBuoaWBEkULA0IAG45HFYAZAwBDKAYhgAxDIABhkAAYAADAoAACABgAAADKELAwAQhgQeeVhVfG8qli2fN8bqt1NaJoqMa2bnjdV3+oa2WudzX+o3IkgMHkmD416/1j8j0faVvrOgMDneR7f1qv1smti2nNTf62bkSQGDyNZ+pL62PyPZc6WfjJm8AMK2RYf08f3JLZViv5aBsGBk8l2X9PT6C7hZx4W1L6TYPAGWFnav8Al6Wn9iJ9ztuVCmv0ovAgzOlST0owx/lROMYY0hHoXD0RVU7q9RdCEIy3npg0hwAojvKprHQu08B5AAwLAwAQDACGHkMYJgBFkSwaYFLeE29EtTyO07vvl5KovQXmw+B6Pb1z3fZ0oR9Kr5i+HM8mo4RqM2hCXAlFcSLwVkNIixsjID0v2crKpYypc6Uv2Z0pRT4nm/s9WVLaG45YVWO78+KPTSMVqK+zig3Vx5kmIik0RcU3qSIsBYwGBiAMIQxFAGAABADAgQMBSeAOBt2tvXEaSziKyctcTbteaneSwtVpkzUKe9LU35GfVlOlKXBZNlLZ9WeHus7mydlRlRjOpHjrg71K2pwWkUjhly/kejHi/wBcGw2ZLdW9HTwZ1o2UIwxupG5QS4IGjjcrXeYyObK0xpjKM1exc00lqdnA1BSeqGyx4q9sZxb83HuZx6icW09D6NdWlOcXFrOh4/bezuxlvwWh2489/K8/Jh+xx0zs7Lut6O5J6nEy8ltvVdKrGa4Lid64vVJ5JZKqE41aalHgyxGVSEAyBAPAFAAAAIYhkCGIzXl7TtY6vzvBFGrONW8FU7mlBPMl1OBX2hXrvR7sfBGSTb4tv4gd6rtejCWI+cQjtpL8OUcTAKLSyUehp7Xt5cd5P4GqFenPVSPKbrLKderTaxJ49wHrE0+AzhWm0J8HLPuZ2KNaM4LLS+ZBcAt6L/Euob9NcZx6hUgI9rS9pHqHb0PbQ6gTGil3VtHjXp9Rd9tM/wCIh1AvQzO7+0X8xT6ie07Jca8OpBpGY/Ktivz0Hlax9smBsHgxPa1kvzG/kxLbNn/1H+hgbxnP8sW3KNV/oY/LFDlTqv8AQyjoIZzfLEOVtcP9DH5XXKzuH+kDojRzXtZ8rGv0BbVrcrCs/igOngDneU7nls+r1QeUrxrTZ8/nJAdLA0jmeUNoctn9ZDV9tKXCxivjMDp4DBy3d7U/paf1B3jbD4UKC/UQdVIMHK7ba7/BQXzH2m2GlrQXwA6m6x7r8DkqW2H+dRX6R7u1/wCqpr4RKOpuse6cnsNqt63sfpDuu0ud/wD+IHW3R7pyHZ3z/wD6hPoHk+6b12hV+SA6+6G77zjvZlV/z9d/Mfkpt+deV3+oDq6eKDzfFdTleSKft6z+Mw8j0OdSq/1sgaJoitSSRUWIaEkyaTfIAQwwx4ABoFEeH4AAD3X4BgKADC8UvmNKPrLqAhgnBfjj1Dfpc6tNfqCBDK3Wt1xuKS/UJ3VrHjc0vqQFoFPfbP8AqqX1EXtKwXG7p4+IVoBmR7W2cv5un1IvbWzUs95XQDaBh8t7N4d4T+CDy5s1r72T/SEbsgjC9t7PSzvz6Ger9pLSCxTo1Jv3tIG3WGebn9pKzzuUIr4tsqf2hvXnCpr4RLo29TgR5V7fv3+OK/Shf8QX/rw+kaNvVgjzEftHdr0o0pfpJy+0lZ05R7Cmm1jeTeg0bZ9sXjur2WPu6fmxX/tmBsjvZerJZTNMjkQeEWpp6ClBPgEV6MhnkWbklyb+CK5cdQHCcqc41IPEovK+J7W3rK5tqdaPCaz8DxPI7Gxqt7Ut50bevThGm84lHL1JVj0DTE0zB2W1HxvKa/0yPYbRfG+ivhT/AP0y06GBNM5/dr7nfv5QDul2/wCfqfKKA3YDDMHcbjnf1uiI9wqc72v8sAdHDFunO8nPneXD/UPyZF8bm4f6wOhj3ho+aOf5LpaZrV3/AKg/JVD16z/1GBuePWXUW9FfiXUxeSrbn2j/ANRh5LtPZyfxmwNjnD149SmvWpU6UpOabS4ZKfJlovyurZz9o0aFGGKdNKXigObVm5ylN8W8m3Y9HvF1GOM6nOmd/wCytPFSU3xYz+Yrh9yesoR3IJJaI0xZXlTaUfAnFHje2JiYxARaJxgnHPMrnWp0ouU5KK8WzBU25a05ONNTqvwgi6K6c4KVPPM4+1rR1raWEX0725rrMLbdj4SlhljuN+m6c6bi/eJ8Zs38fOKy3KrWMYZFS1O59o9nKlN3NNYhLilyZwOB7MbubePKaunW2ffSpLccJT8EmdDv1b8NlVfzR5+jPdalngz0lpUjVpprjgJEFeXXKxn9SGru9fCx61Ea1oMisfedoP8Ak4L41EHa7SfC3or41DYMDF2m0vZ0PqYb20/C3XzZtADF/wDJ+vbr5MeNpe1ofKLNgpSUYtvggObc1b23g5Tr037lA49Sc61Rzm3KT5s3XNad9cbsfQTxFI32Wy46OZnLKYrJtyrexqV+CwbYbCuJrgj09nZ0qa9BFtnWjUVVuCis4SOX8u/HfDjleRqbIq08rccn7iqezLjGXFpeB7bCfImqcWtYov8AJWv4Y8DXtKlOOsWYpb0G00z6NVsqdRPMEed2zsl0lvwjmPuN48m/XPLi1487GeOHE22lSnOe7Vzh+8xVKbg88gUlxR0cHoKdhbS9KEnn+9lvkyz50c/GTMezLzfxCT1R2OOqIrH5Ns/YR/cmtnWf9PA0EgM3k+0/p6fQkrK29hT+lF4wqpWlv7Cn9KGragvyaf0osRJBFat6Ps49CSpU1whHoTAKgqcPUj0Jbq8EMYCwvAkkvAEADQAgyAcAAAGMQwAaENEDBAADAAAAAAAYgAB4ARQAAEAIYmBwo0b7+qj9BNUL5r/GY/QaoomioyK1vGsu9afugiXc7p/z9TPuijYhoDH3K5fG/q9EHk6q+N9X+WDeMDn+TJPje3D/AFD8lt8by5+s6GAA562THOtzcNf/ANwl5Io+2uH/AKjN4wrB5Ht+c6z+NVi8i2j4qo/9R/7nQDIGDyLY86UpfGb/ANxPY1kvRoLqzojA58dk2a9K2g/iWLZdin/hKX0mzIgMXk21UtLalj/KixWFqv5aj9CNIAUKzt16NvSX6ESlStqUHOcKUIpatpIhfXtGwo79V5k/RguLPK31/XvqjlUeIZ0guCKm3VvNt0Kct20pRm/Wa0+RyLi8uLl5qVHjwWiKANaZLGeIwAIAAQDEAZABZAQAGQGkAJklOS4PD8UQYAdSy2v3anuVLaFfTGZt/uZL2pb1pqpb0nScm9+mnmK+BmyAUG/YtfsNoRy8RqeY/wD6MGQUsNNaNcwPbyIZOfabZoVYQjWbjUxq8aZOhGUZx3oSTXuMaUmJjZFhQIYmAmMQsgPIyOR5AYgyJvCArrT3Ys4m0c7sXLRyfDwR2KizmUjjbVl6HvyWI5knlnpPsvrUcVrhZPNM9H9lJbrrT44wicn9WuP+z2EqtOlicpRiktWzJPbNlBtdspP+3UwXk6M/OupNrlBPQ59arRgvMpU4Z4bzwzzTF6uz0VHadvcPdpzy/A0ttrQ8vZ1/PTjCL+B6W2lv0kxZpuXbmbQo9o81pvd8Dmu8jbSaowjFLjKWh1to0pVHurQ4dWwnKMlNxeeGHwNYs5f/ABZ5Wm03C6pNrllo27P2hUrtRmsnNsdiRct2c96L8OZ6XZ+zKVpFLc3VyJnqeJjv9U3tqri1nCUdJLQ+f3VF29xOlJaxeD6fcLNPR6I8D9pqfZ7S3lwmsmuLL7pz5sfm3Lg+R2Nj1eNPOq4HFjxRrtqjpVozXJnorzPTxlkmUwknFTjwZajLSQkAYYDQxBgBnO2vcuFONGHp1P8A0dDODk1I952trrGGES3StGzrJUaak9ZM6lJbzK91RiW28ZTqKKeDy5XbpHQSUKDbk1hZ44IWUKcaC8/NVremt7JXtK5o0bfsqlKc95absc6k6EqNSKVKhKm1BJtxwZwn67ca9alsHoUxW7pgvSNuxlVxTVSDTSeSzDG+AZeK2pYSoV5OHovkcWpHck+R7PbkMU97B5C6ackz0YXceXkx1StayoVo1E+DPWUJqrRjOPBrJ47Gh6LYdw61q4tY7N4N1ydIEP5oFjxXUgBhovxLqLegvxx6hTRIh2lP149RdvRXGrFfMIsAr7xQXGtDqJ3dqvz4dQLRmfv1pj/EU/qF5Rs1/MQ6gakMy+U7FfzECL2rYr85BWxDMS2vYr839g8sWPtJfSwNoGLyzZrnN/CLE9sWy4Rqv4QYG8Zz1tejnShWf6GD2xTw8W1d/oA6CJHMe2HxjZXD/SS8rVGm42Fw/kB0QOb5UuM6bOrD8p3T/wD6bU6gdIMHN8oXremzpr4yQd+2g3//AB7X6kB0gwc3ve0nwsYr4zE7narxi0pr9YHUQYOYq21v6ein/mHv7Y9S3XzA6WBYOavK/N266j3NqtffUF8gOlgMHM7Da39XR+gaobTfG8pr4UwOlgN05vddoPjfpfCAd0vue0JfSAImiCROKCJokhJMkkAxhgeABAGGNIBIY90FFgAD3WG77woyGR4S5rqLMfXj1AAE5QXGceou0pe1h1AkU3l1CztpVqj0XBeLJOvQXGtT+o81t+8VzdRo05Zp0+a4NliWsV1c1Luu6tV5b4Lkl4FQAaZAgDkEACAoYyIADDIsiyQNsQAAIlkiADbEABQAAAAAgGaLa8r2ss0ptLmnqjMMDvW+3acko3EHF+tHVHSpVadeO9SnGa8Uzx5KlVqUZqVKcoP3Mmjb2GCODz0NrXbaU62I82o5OhQde5WaW0VL3dnqiaXboMTMbtbv+ul9CIu0uOd7U+UUiK3ajOe7SrzvKz+SDuc3/N1+qGh0BSXIwdxb43Vd/qDuEOdeu/1gaa/o4OLtjHaRw+GiN87CmvzKz+MzlbQpRpSiouTbzxeSxKxM9F9ktVcR+DPOvgd37I1lTv5Qf4lw8SZ/1a4/7L7+heOtJxhJpcHyRkeyqtZxk96L5uWuWe67GFTEWtXqymdhSzzfzPPM9PT024WzbFUqsZJybXhwPQ263YYIRoRprRYRZSeXoZt26SaKrBPVoq7tCerimSuLy1o5jUuKcZeG9qVyqulFTzvRfgPsWWLqdGFPWMUmaN7x1KKdVTWUWOWhmqruXGUfN0PGfayP8eg0uTPX1GeY+0tJ1JUnnhk6cf8AZy5J/wCXly6EsFc47s2mTpvVHreJ2bO/xQUXRqza5xjk1LaDxpaXD/QZdlN/xI54PJ1F4mVZ/KFTlY1+g+/XD4WFXqjTyAis3fLt8Nnz+tB3u9b0scfGojUgAxVbq9hFuVpCK99RFWyP4k5VnxbyXbUnu2dRrkinYMswfuMZ/wBVnrstZ1fAdvP+KsaIwXe0I024U1vyXhwMavbuTWm78jzzC2NPT3LnK1moqO61h54llGVWnDFXdUcLDRgtLhXNsqVepuS5YeMs0UozlFNTc0+beRjLPj0cfiF3tOjZrenlt8EjnP7S1akt2jbPPxJ7VjSp+dOClJeJwp3k4pzS3Y8sI7Y4ywzysektNsXkvTtE/wBWDp296rhuMqcqc1yZ4qltOtFKWW0vFHpdj7UoXbVPLdXwwTLHRjltvvrdXFvKOMvB89u4Sp3EoSWMM+m7uh4f7VWjo3naxj5shx37pnlnzblximjZs2lGc5UpSnFPVbrwYaM9DVSqOnONSPJnd5nY8mUedSs/9Rh5LoP8VX/uM1Uaiq0oyXNFiIrF5KtvVm/jNj8l2ns385M2gBkWzLP2K6sl5MsvYRZpGEZls6z5W9PoSVhar8in9JeSQGfudsvyKf0okragvyaa/Si0AIq3or8qH0ol2VJcKcF+lEkAEdyHKEehLcj6q6DAKW6vBdAwvAY8ACwMQwAlkXMAGhoQAMAABgAAAABAAAFAAAACGAHAUdovhWpL4RLow2g/5mmv0GiJYioyxo3/APVw+gat758b/Hwga0TRBi7pet//AMjL6EHcrxrXaNT5QRuGBgez7h4XlCvj3JEls+rzv7nqv9jcAGHybN8b25+tf7B5LWNby6f+obwAwrZVJPWtcS+NRh5Jtucq7/1WbwCsPki08Kj/ANWQeSLPnTk/1y/3NwuYGPyTY+w/83/uNbKsY8LaH7msYGN7NsopydvTeFnVHkt7fnKWEk22kuR7atrQqJeq/wD0eHizUZqQhgVkgAChAAAAAIBPiA+ZFzXLUgaTJbjZCMm5JHcsbROknjLkZyy03jj2cmNtUlrutIfdKp6GVhWm92lFJ+LKKuxbh5fbLJj+R0/icVWlZ+jHJLuFw+S6m/ydd0pYbyvFMvpQrwmozjo/cXuTjciVlXjxj+5XKhVXGnLoennQ01RnqUVutvgTut4o864yjxTQsnSrypr3/IwVNxye7ozcu3LLHSAIWQTNMJAIAGxxlKElKEnF+KeCIcwOpabYnHEbmO8vWXE6tOtTrx3qU00eWJU6k6U1OnJxfuJYu3qGBzbTasamIXHmy9ZcGb8prKeUZVMCI8hUaj/9HD2n98l4I7M/SRxdoZ7Z58cFiVifAu2fcu0vKdZfhll/Ara0K4+kav2JLqvqFvWVaiq0XpLVfAtUtNTgfZq5lUsOzlxpvHy5HZ3jw5TV09+F3Nq7urJ4hDi2c3bavKlOlTt24c5YeN46G7msmy+TiotzaUfeMbqtWbmnkbfZde5uEriLo016Tzly9yPRULeFGmoRlKUVwTeSu4rW7a7JNsjG6qL0KW8bytyZxxmPjUn2bLXUORtDac7aCVa2lvSeFuyLtm3U7iO7Vi4S8GYsrW26UsnmvtasUaD/ALn/AOj0jPM/a+a3Lenzy2b4v7OfL/V5tE4PBWiSPW8Lr7OqYuNOEkdiDzlHntnTxWSZ36fopma1FqYxIZFNDIhkDm7dliza8WZtizzCpDexlFu33/Bpr3mXYa/jyWeWCZeE9b69enb092KyzJKVerR7Ztxpb27vcs+41Xez3VqbyqaeGC+nUuKdHsIrejyW6Ylkjf1XsyrOhdOFaUWkuLPUWjhClGFOCjHikjj2NrGLk6sd6SScm1pnwOxarzVJnPK/Xp48bIx7VsZXEHuafBHGnbRqQhQquW7DRLd1PWtxS1ZB0oSedGJlpq4SuHY7Jt3jNFy/zLQ7lta06PoQjH4LBZGGC1LCFtp1kN8Dz/2oodrYylFJuOp3mzk7cku5VfgJ8qZTcfP4SxI2QlmODIo5yzRS0SPS8MdjZNxnNGT14o6vM81Sm6VaM1xR6KhUVWmpp6MjS0AwPACGGPeg08V1CAYsx9ZdQ3oLXej1AaBC7Wl7SPUTr0VxqwXzAsGU95t1+fDqgd5a87imvmBaMzu+tMZ7zTx8RS2jZJf4mD+DCtIzH5TsUta8Q8q2K/PXRgbQMXlex9q/pYeWLL1pv4QYG5DMHli05dp/22Hli218yt/22BvAwLa9F8KFw/hTYeVYP0bW5f8ApsDoAc/yo3ws7n5wDynV5WNx9IHRA53lKu9FYV/mhq/u3w2fV6gdADnu9vvw7Pl85pDV3tB/yCX60BvwPBz+9bRzpZQX+ogdfaj4WtLPvmBvwPBz+12rr/AoL9Yb+1X+C3X6mB0MCaMH/wAq+duurDd2m8Zq0OjAjEmiCTJoImiaIpEkmBIYlkeAAB4DAAA91husBZAe6xfMKAyGY+K6i3ocd9dQJCE501xqRXzF2tH2sOoEsZTXijxNxS7C6q0n+GbS+B7J3NvH86H1HnPtBGj3qNejUjLfWJbr5osZrmgCA0yBDYgAAAoQAAEJ8B06bfIlCO9P9zRFcDNrUjPGOa0Ue02dQSt4trVo8jaxUryEXzZ7q2pblKK8EcOWvRw4pTnChTc5vCXFnJr7ctnJxjJP3t4OxWoRrU3Ccd6L4pnMuNi2O6/4G6/FHPGz9drL+MHlelNtJZ9+TbbXUJpZ1TOXU2XSp5VGU18jRY2lSHOTXvN3X4zN/rq3EI7qkY6sobri+BruVJ2uDh1as8PGrXIkWpu2oyeCuezqDWiOdO4rxnwkiVPaNSLSm3j3nSbcbZ+s95au3nprFmfJ1rtqtaSmch6M643bjnNVNMCMWSKwYgAA5AAADNNre1LZpelT5x8DMAHo6FxC4hv03lc1zRYsnmqdWdGTlTm4544OtQpuvTU4XdVp/AzpW6abRxb70/mze7WT43Nbqc+7pdm350pPPNlgyy4FMtGXS4Fcyo6uwNozoX8KdSSVOfm/PkeyU3k+aptNNPDR7TY20le2q3n/ABoLEl4+84cuH7Hp4c/ytt5dd2SluuT5Jcznwval5WcbuE6MV6McaM6FeEK0qbl+F5NUqMZ66HGaj0KqULCFN+a285TwSq3LnpRpqKxjMhulNcMNfAKdBuWZ6+4bjWozws+1rqtXe/JcNNC+VKKq76WGaN3kloQnomZt2irPNnivtBdK52lJQeY0/NXx5np7+4cKUlDjg8PP7yXxO/Dj928/Nl80SGhAel5VtGo6VWM/BndpbQo7ixGo/hBs88djY901/Bk9ORmrG5bQp+yrP/TY/KEeVvXf+mzRkMmWmfv7b0tK7X+UffZ/0dfojRkOJRxtr1Z1acN+hOmk+MsENituu4Je807aTdtF+EjFseo6d9HHNGcv6k9elp0Hz1NSjSoQdStLHhkhQeib4l1anCpTcqiyo658DxbdcfVVHdnuuM/4beqT0OoqlOMVjgjhrtJ0nu592S2hTuex895Or1x1e3o1IvEl79TFZ3b7SUHwT0ZXRsqMHvSW63ybL3bdn58NV7growlknkx0amhpi8kSpvgcX7QPdsar9x2ThfaiSjs2fv0Lj6zn/WvEQecl1OXAoplnA9bwNe8bbCPbeY6tSHhuywc6LbRps6jp1E14mWnX8nxx/iLh/rDybS51a7/1Ga4PehGXihgY/Jlv41X8ajGtmWvOM3/qM1jCMnky09k38ZMa2XZr8ldWahoDL5Ns/YQGtnWef8PT6GkaAzqwtF/LUvpJKytf6en9KLwAqVrb+wpr9KJq3orhSp/SiYwK+xprhTgvkiSpw9SPQk0CChQivwx6DwvAaAAWnAYhgMMiGAwEgAYCQwGIAABiGAAAECAAKOGoX7x/GpJ++LJqnfvjc018IF8SxFRQqV9/WR/7f/6NUL58b7pTX+5pRNEGXut01/j5fKCH3S5z/wDyFXH+VGtDAxOyrP8A/qFx8sB5Pn/XXL+a/wBjaAGPye+d5dP9f/4Hk9f1Vz/3P/w2ABj8m0nxrXD/ANVh5Kt3+Ks/9Rm0EBi8lWnONR/Gow8lWfs2/jN/7m1iAyeS7HnQT+MmPyXY/wBND5moAMy2bZLha0uhG42ba1bedOFvThJrSSjho1gB4icJUKsqVRYlF4A9FtvZneabr0V/GgtV6yPNxeeKw/A0zTYABUAgAoAACCyjHzZP3GmMdUiqEHG3z4s1Uo5qrwwzna6SfGK2aje0X/1F/wCz6JQScUfOZeZKM/CWT6RZ+dQhLxijly/j0cP6vhT9xGvSW6XJ4RRWq4T1OTtPWCpQWSdKlDdwtWVVKs61Tch82asztqHm0u1l4J4KqFWjmD83Q8/d2zp122tGz0avt+n59GVN81I5d5Xo3FXdg9YljNm3NdunHKjleDKp21NrHZpHXoQjN45hc2nm5ia2z1jztxDct5wWiwchrKO9tCG5RqN6NJnCS0O+Hjy8k+oR4lhCKwyR0cjAQAMAAAEMQAdLY0nuVY8k0zmpOclCCzJ6JHbs6CtqG7+J6yfvJVjTk59/DRs3FF3HepszBxpcCEyfJojNaGkVF1G4qWteNWjLdkv3KsA9Sj2my9qU7qlGcluT5rkdyG7NJrgeB2NVxOVJ/FHoba7q2klnzoeB5OTDV+PZx57n16KNMe6kZqN/SqQzGQTu4rgzlp2aJOKicy7rec4Q4+JOpcuWkTM4tvLLIlZLtYoy+B5G4ju1pe9nr71fw2eYvqbzvI9HHXm5WPIyPEaZ3edJaFtCbp1E08FKJJgemtq6r01LnzLsnBsLp06iT4cGduMspNPJhpYmGSGRogybVWbOfu1OHQqOlXhUWmJHoL+Kla1F7jzrRR7q0lF0lP3ZKtoS7xVVGjOcYLWclw+Rk2ftKnKzqVVo4LDWODL6tvTVpC4o1Z5kvOXJs8nXV+vVxzf00421st+q5RjzfFlVGvtC9l/ylOaiuGOBmr069RqpOWaEX6ODr2m2VTpqFOG6orGEjp546XauH2fv7jFS4rxjninltEK9ndbMjmF4pLhuvgydztWrVahBSbb/ABP/AOkW2+zZ15Kpcyfjul//AE+q9jXVe63u2p7mOD8TsKW7JISpQp4UIpJeBLCeGcq3FiPM/bCqo2saa4yeT0jlhHiftLc95vJRjrGmsfM3hN1z5LrFwocUWteaVQ0Zekj0vGlB+aX0Wp03ykjPFOLwwg3Tq5Xosyr0ezKzqW+JcYvBsOJs2ri4wnpJao7fEAAaQ8MIQwwLTxXUB5GR3or8UeodpD149QJjRX21JcakOod4oc61NfqAtApd3arjcU/qRF31mv5ml9SCtAGfyhZL+Zp9ReUrJfzMOoGoZk8qWP8AUwF5VsU8dun8ANgGPytY+2z+li8r2fKU38IsDcMweV7Xwqv/AE2Pyrb+zr/9tkG4WTF5Vp8re4fwpsT2rHlaXP8A2yjegMC2k3qrK4+gflGo1pY3H0gbgMPlCvy2fX+aDv8AdctnVX80BvBGDv14/wD+nzXxkgV5fPhYtfGaA6AYMHetoN/4OH1oO8bS5WtJfrA34DBhVbab/IpL9RHf2p6lBfNgVxLUU08vUuSKiaZNEETSIJACTHhgAD3WgwAhhgMe8BAPHvQPHNoBBqPT1l1I5j60eoUwE5U1xqRXzIupSX5sPqQRMMlMq9DH30M/5iPebbnc01+oC/eONtfZKrZuLVYqcZR9b/8ATe7q1Wne6X1Ar6yjr3un1A8hnVxaw1xTGdzalLZt5F1KV1ThXXPlL4nBzuyxL4Z5M0zUgEGSoBriRyTprL14AjU1ihTXNvJrt1/E6lFSOlNGm3++ivicbXaRzprNOfuPoeyX2my7afjTX/o+f4+8j8T3H2WrqvsSlHPnU8wfyM8n2OnHdV0ZZOfcS3qypLizptIxXNormco70otxwpR4o4O8q2jQpW8MyaTfNsbr0dUqiOLY7NuqN7JX9V1af4ZZZ1pbNtazl2bimnjSWDel3J6z1qaqzyppow1qKhLKivkdKrsWp2nmVWl4s51fZ9zSTn2ueOj9xdLuXxS24SU48uJvjUjUoprVNHGstqU603SnHzs7unM6VCDj2iXo8iX4y4+30o202uawecR6L7SebaL3ySPPLiejj8eXl/sjjUBsR0cAMQFDEAvhq/cA2yVKlUrz3Kay/HkjVb7Mq1o71SXZR5JrLZsp2c6Md2ncOK90ETYdrZxtU36VR8Zf7F2pV2Fb+qn9KI9hU53NTojKtCyRqLMWU93l/UVf2I1LfEW+3qv5gc2elSSfiRmvNCf3ksPK8WGco0KmA5cRFRbaT7O4jI9XRxVpI8jDjk9FsqtmCUuDOPI7cdbYQdORog88SW5vElTw+BwemJJA0TUcClwIrDcrMWcS7pZz4Hero5tenqzeNcspt5+tbyi248CjVcTtzomeVtFz1Wh3mThcNObwY8mudomuOPcZ+z48mje2CUsNNcUdWy2hFQUKm82uGFk5LTQ4zcJKUXhoD0CvY8qNZ/oY++eFvXf6Smxvo14KM3if/s2JmVZa9050ZLu1VZT1a4HFktWeguH/AMvP4HC3czxwyBo2fVlFVaalFKpHGG+J6HMqVtSjJNZXBnkpJxk1zR3LPa3b28KFzJb8XhN80Yzx/Xfizk+V6KxinQaaTT1wD2fQ33JU8P3MLKUVFYeTctWcdvUz0LaFN5jBL3m6CwV5RbCSSIJS4FbeCNSvGPFmOrdObcafUhtHaV72NGSg/Oa0PGXCct9vVvU9Jex/hvOr8Tg1oZlJeJ1wcORysF0JZRXjVoa0OzzNKxJYfyZGS5MjCeOJoUoy0lw8SKt2bRdW43d6UUlxjxOt3BS9K5uX/qHOspwoTclLj4nUhcRqNKm95+4CC2bSx9/cP/VY/JlB8ald/GqzUuHvGgjItmW3PtX8ajGtmWnOEn8aj/3NYAZPJlmvyc/GTJLZllzt4v45NI0BmWzbPlbU+hJWFov5al9JoGBRGytV/L0vpRJWdsuFvS+hFowK1bW64UKf0IfYUfY0/pRYCCoqlS9nD6US7OHqR6DQwFux9VdBgADHliGQDbDIAADEBQwQAAZAAAAAAGIAA4UKN0npXjH9JaqN3pm6j8oFsSyJUUqhdP8Am+kEWRoXHO8l9CLYk0QUO2qv+cq/JIO5TfG9r/saRgZO4PneXP1DWz487q5f+oawAyeTqb417h/6jBbNo86lZ/6jNYAZfJttjH8R/wCow8mWvOM38Zs1gBk8l2fscv8AzP8A3BbMsl/Lx6s1gBm8nWf9NBjVhZrhbUuhoyAFKtLZLS3pfSNW1uv5ej9CLQCq1QoJ5VCkn/kRJU6fsqf0okAQlCC/BBfpRVdWlC7pdnWppx5NLDRcMDyt/sS5tczoJ1qXu9JfI5e8me02ncxtrGpNyw2t1fFnBdpb16MX+LHpLialZ05aLaSbklyLKuz7ilHMF2kV4cSFr94lJNPwYpG2rpOmi22+/XuKq/30fgWW/wB98DjXaMs1itUXvZ0fsztVWF+6NaWKNfCzyUjDXji4n1MVdaZNa3NJvVfVU1JZBLzsnkvs/t2SpRt7lt40jN+Hgz1VGvColutM89xsr0S7m05xUlwMF1HGMLVc0dNpNGerRjLiWN4Zac5VqsXlVai/UYbmrUhvblapJyb0bzx4nVqWa4xkZ5Udx6ou27Z/jn7NsIW8XU3PPfib4R3YY8dSSWEYto7QpWNFznLL5Lmyfcq52yOH9qq6dejbxeWvOf8A9HHitEFarK6uZ160vOk86f8AonTXm/M9Mmpp48r2u1UloRwWtZg8ciunTqVpYpQlN+5G2CFnw1fuOlQ2NUlrcTUF6sdWdOhZ29t91TWfWerGzTjW+zK9fEqn8KHv49DqULKjbLzI5l6z4mlsi2Z2It5IskyLAiRG2RlKMY5k0l7wGYr+5UYulD0nx9wri9Sju0dX48kYHzbbbfFssEVzJLgRh6RLkVEJ8REpElHMUFEInW2U8RwzA6Ti4LnI6NpTcJJHPLx1wn16O186CyaezKbGm+zTN25oeavVGd0yqawbdwrqUfAiuZVjkx1YanSrwazoYKieuhuMWMU4eBVuZqI2OnJ8ghQzUTeiRqOeUYq1DTOOZinQUXLmdS6rx3XTp6+LME/A6yuTG6O9LCQO0b4aG2nSa1a1LNwvZNOU6FWm8pP4o22m0ZQahXWVw3vAudP3EJ0ITWGi7TTZcTjK1lKLymuJxp/eGqFOdKMoqeafgYajzVz7wLK63kpLjzKHq8o0yXmJrhzM0lh5LEdLZ+269o1Ga7SC6npbTb1pcpKE92b/AAy0Z4Vk6c3TqRnHinkzlhK6Y8uUfQXd59Ej3mfIx2c1VoQqLg1k1JZPNfj1S7hZlUerLYxUY6EYxLCKx3iyjiV44nk711qmcitTznQ3jXPKbcWvT3KzfJkcG+vQ31jnyMcoyg8NHaV57EMYHvBn3CTi3oaZdLZMY1K8oygpLGTtU6cYZUUkYtjW9OnTlOM4ynLik+B0UnlkBkYYAAGGA0XNANDIb0fWXUe/D149QJAQ7Wl7WHUO3o+2p/UgLBlPebdfn0/qE7y1jxuKfUC8aM3lCz/qKfUflGz/AKiHUK1CMvlOyx/iIv4C8qWftv2YGsaMflWz5VJP9LBbVtOG9L6GBtyMxeVLfwqv4QYvKlD2dd/6bA3CMa2lTf5Fx/22HlKPK2uH+hgbQMflHwtLh/pBbQnysrh/pA2gY3f1v6Gt+wu+3HKxq9UBtAxd8u+VhP5yQd6vXwsH85oDaBj7zev+SS/1EHb37/lIfWgNgYZj7baPK2pL4zB1NpeyoL9YFEWWRKYZaLo5KicSaIxJpEDQwwNLQAAe6LdAADdxxYaL8S6gAyLlFfij1DtKa41IdUAwIutR9tD6iPeKHt6f1ICwMlfeLf21PqR75arjXpr5gXZDJnd/Zrjc0+ovKNl/Uw6kGoTZl8p2X9REXlOx9v8A+LKNeRpmPynZr8c38Kcv9ge1bVJ47V6ezl/sBivZ97vsfl0Vp75DjBJcDNb3UGpylGe9OTfolkrunBZcKnu83BUW1JqnHV/IpVJVHvVIrPL3FMa2/UU506j8N2JojXi2o9nUSfPBKsY63+J9ywToPFfHiRqr+NJ+8UXivF+85usK70rN+JjmsxN16v4kH4sx4yn8TWLOXqVlPE14o9Ja16lOKlCWngeWovcrHptnNTpqJnkb43ctNqqSUKuj8TW7iD4PJw5UWnlIlBzXBnF3jsOsjJcXNOKbbWTFOpUaxvMo7Jy1lqDajaW2O7U8wjvSfBHlbq4q3dZ1K0958vBHT29jtIRRycanp48ZJt5eTK26OC85GqK80phHmaI+gzVYgoKLrRUkmm+DO9CMYwSglFeCWDgQeKifB5OvGN1KPm16aXviyDSJozuld/1NP/t//ouyu/6uP/bKi9oi0Uujc/1a/wC2QdGv/Vv6ALmimtWp0lmckiurTrQg5u6lhf2o5rlKpNyk8v3hF9faGdIeavHBm7eMnlpt+L1JumpPLQnQi+WAqPaxI1JqUWkN22ODK5x3XgqIR0kiZEkUDLKabaUFqVltHKnpqCNuE4Q3vvN9anbtLeMpJnCVVTlCL5PJ1ba4nS+7ln3M5ZO2F09PaU0oYNLicm02m4xSnTT96Zt8pUcaxmjhca9EyjTuiccooW0LfwmvkQltKkuEJMdavaLKtFMx1LWPMc9pt6Rgl72zBcXVSro5aeC0LMWblBc1KVDzU8vwRy69aU29cLwRfKDedCp0sceh0k05W2sjTbwiUKai8vVl7jjghYKzpDAYJCZUQaIMsbITCKpTwmjnVk1I0VZ+c0jPJ5lh8TcZqcJ+aVyWvuGljVAVFbWnvEk3yySk1oRTa4aMqPWbCqdpTdFqKcUmknnQ6u648jzH2W3/ACg5fhccM9k6e8eXkmsns47vFmQMsdJpi3eRzbZ5wcuRnnauXA6O5ywWU6OeJdjhysZN+iczau5ax3Gs1HwXger2hdUNm2kqtTDfCMfFngbq4nd3E61R5cnk7cctcOWyfFG9N8xjA7vMnTqSpy3oScZeKZ0ba8ozajc1bmL9aNTQ5Ywr0sKFlNZV3UeeGa5Z5Ot3+Ks/9VnlljwNVtfXFt93UePB6omjbv8Ak22f4Zv41Jf7g9mWnsn9cv8AcyWu24S0uIOL9aOqOpCpTrQU6c1Je4jTOtnWS/IT+Lf+41s+zX8vH9/9zQBBQrCz/pqfQkrK0T/w1L6S5DAr7rbcrel9CJK2t/YUvoRMaYCVGiuFKn9KGqdNcKcF+lDyCYElCHKEeg8R9VdBJjCnp4BheAAgGPIgIHkMiABoYgAYZEBQwAAAAAAAAA4SoVX/ADEl8EWQt6rWt1PoTRbHgVFXdZNa3NX5ElY5Wt3cfUXokgM6sI87m4f6x+T6XOrXf+ozSiRBnVjR9es/9Rj7lb8+0fxqMvADP3K25wk/1v8A3DyfZv8AJ1/zM0DAzeT7N8beP7j8n2S/lafQ0ABn7hZ/0tL6SSs7RcLal9KLgAgre3/p6X0oFQorhQpL9KJjAiqdNcKUF+lDxFcIx6IAIJZ9yXyDefu6ERgS35eJReTatar3seay0x7WqdnYT/uxEo51KoqNtGU2+GcFNDtbus6tX0FwI0qLqvzs7q/c3JbsUksJcispcFgceOupEg6v8SMIek2kZybxjNVjmrJ/3lE9Jr3M314btXH97RjqrFaafJnN0qV76FOfvTMaXnSRrrrfsm+cDKtai95rFMlGNUzu7Jq8NThR5o6ez5brTGfhh69TFb0UR7NitJb8EaHHdPO9KjsvEpryUIvkap8DnbQniLRYlec2jPtbly5IwczbcLVmPGp6sfHky9WReTQ47sX8TPT4myrHERSM645O1bz3qcGuDWDjcFg1U7mdGklFbyA6omYKW16MsKpGUfhqbKdelW+7qKXuKybIsk0RYGe5WVh8OLOVTjq/idK8lu03ji9DFBYl8SCSiS3SaQ8EaUuJhqaybN9fzabZgfE1EqOORPd80EiaWhWVZOEt2WSLWhaqajuvjkK00oKestZM6FvQxjEmc+k91rwOtayUkkc66RohGS5ly3/cKCwTRlsvP8ULdk/AsxngSxgKq7PxZHcS5FrRFoCpxKpxNDK5RCM0olTRrdNvJVKmlxCMzIMumox5lUpR5FRBsqmyU5oplLOTTKmoorL5maSW/kvqMoZqM1faW/eN9b2MFdehOg8S+TNmy8QVWUnhYyzJfXfeKvmaQXA0yzz9IKcN+WORHVtc2zvbI2aqklvr3szbprHHtW7YNs4KMscWenisGa2t4UYJRWMGlcTy5XdezHHU0nuJohKiWR4EsGG2fs2KtUha0J1qr3YQWWaXiMXKTwlxZ4j7SbZ79W7Ci/4EHxX4mbwx7VjPKYxz9q7RqbRu5VJNqC0jHwRiAD2Sa+PDbu7oAAKgAAABiGBJF9rc1baop05fFcmZ1q8JNv3Guls2/qpShaVmvHdM2xqSvRWlzC7oqpDTxXgWs4dlG62fXzcUKlOnLi3HQ7KuKLWe1hr7zLWr+rEN8SrvND2tPqRd3bL8+n9QRehmd31quNxT6h3+0X58OoVpQ0ZPKNmvz4jW0rP2y6BGsZj8p2nDtf8AxYeVLVcJTf6GFbUMxLalv4VH8IMflSh6lZ/6bA2jMPlSkvya7/Qw8pxxpa3D/QwNwsGLyl//AIlx9A/KMuVncfSBtHgw9+qvhY1v2Dvtx/QVeqA24Ax99usf4Cp9SDvd3/Qz+ckBtQzD3m+5WX/+xD7e/wD6KPzqIDZqMxdvtDlaU/8AuB220f6akv1gbcAYu02lj7mgvjNi3tpv8Fv9TAzIsRVHiWxKixE0RSJL4gSRIiseK6j3opayivmQMCO/TWvaQ6i7aj7WHUCYFfb0PbU/qQdvQf51P6kBaBU7i3X51P6hd7tlxuKa+YFwGd7Qsl/M0+ontGyX8xDqBpAy+UrP2yfwTDypZ+0k/wBDA1AZfKNtydR/CnL/AGGr6k+EK3/bZBpAzd9guFKs/hTYu/Rzpb3L/wBJgaiFWlTr03TqxUovkyh3zbwrK6f+mJ3tXlYXX0YKOXUrRs7mVGS/hJ4i+aNSknHeTyuOUYLqaubia3JRblonxTI06roRdOWVHIJG5vOreEU20oy2hRiuc0jPVupTWIrC/cezP8dTl6uX+xnLx0xjpXCTrR14zb6s5tdf87cw8GdBzze0YLjvI585KW1bhcnJmMWslsFvUKkfFMwQ4xfuOjTju1McmsGGpFwqyjjGJM1Gaz4xUmvedLZ0d+OnFcTBUju1372dDZUuyvHB8JIuXiY+u/s94e6zpNaGOzpqXnI6LjojzV6oyyg2c3aFGTi2d1QTQp20ZwaaEuivAXEHroYnE9PebO9PC4SehwLmg6U2mejHJ5s8bFNJ64ej5HQqedRi+bRzmtco3wbnZwb46o1WcWeSwkOctyMZZ0zgk1mIpx3qOOecgY6iW88Iim4tNNprmhyfnNEToy6NrtScWoV/Oj63NHVymsp5T1TPMnT2cnXoSTr1YuDwlFrgRFl9L+JGPuKFHTTiFdbtw470pY5y4k4ciLE6b3ok8Fa/hzT5SZfgy0xXjxFR8TGlqabx5rY8EVxgajNQUMsvjbvK+GcGihbvKZroUswlJriTa6chrThzwTj50Y+5l9xQdOu4tYU9UUxTpVt2ekWBfGlKSbj0LLetK3qLfykWWEczlTfpI21LB1Y4a+fgZrUjZTmpxTWqZbFHP2c3Cr3arJKS4PxOo1jJl0LgItVFyim3hh2EvWAqaFutl7otLLY+yTitQM0opaLVkHFLV6GqVNLg8GarQk05OWUBmq1cZUFkx1J1HnJv7J481FNSnTpreqNt+CDNc6ak3qVuMjVUuKMfRjkzzuov8JplTJYK5ssqVVLgZpSNRmozZXok5PgiXF4Kqk8vdjwRpinGrNRnFPCnxIDXA02FjUvq2IpqnH0pf/Rd6JLfizZljO4n2jXmrhnmet2dbqjDHMrtrZUqcYQWElyOhRhhI8uee3s48Oq+DeCyKIwRYjk7JIktNSLlGEXObUYpZbfI8ft37QTuZSt7WTjQWja4y/8Aw3jj2rGecxjT9pduqSlZ2ksrhOa5+5HlBt6gerHGYx4csrlSAANsgAFkBiAaRAHT2RsW42nPOHTop6za4/AnsfZEr2tF1FinzPd0KMKFKNOnFRiljCOPJya+R34+Lf2suz9kWez4rsaSc/Xlq2bnwEM827fXrkk8QnCM04ySa8Gce52Hbb8qlKjB51cWv/R28BjKLjlYmWMrzHdLaLx3emmv7SXdqHsKf0o617Z7634Lzv8A2c1pptPRnoxy7R5MsbjUFQoL8mn9KJKnSXCnD6UMZtkKMFwhHoh4j6sV8hDCJaeC6DyRGBJMll+JAkgHkeSI0QSyGRAFPJLJEZQwEgAeQAAABAADAAOD3WL41Kn1Eo2dPGN+p9bLEWRKiuNlR8aj/wBRlkbG38Jv4zZZEmgK1ZWy/Lz8WyXcrT2Ef3LUMgp7jZ/01P5oO52i/laX0IvEBWra1/pqP0Ifdrf+npL9CJjAiqNFfk0/pQ+zp+yh9KJIADdh6kF+kei/DHoAANNrwHvyxjJEAHvy8Rb8vEQAPefiPeeOLIgQPefiQqVVCDc5YRJ8DibVrSq3G5CXmQXLxK1jjtmnWcarlTeGnnKKq1WpVlvVJym8YzJ5Isjw4ldNaBfZebWc3wSM+cDdTdg/Fmb9hbpvsKrq7V3uUVn5vQw06m9c1qnrzb/cnZ1HRUp83qZYvdWhmRm116Xn1dOGEynaFPcuFJfjWo9nVMuO8+TX7l21NadGpyU3Bsn6vsYbhefBrwNNhHN/S97SZTPE4QfgzRZL/nqfxF8MfXsbajGMVoatzTQqtY5hk1JaHB6FKjhkm8IswJrQG3Ju8RqSa56nFubKFynLg2elr0d/l8DDUopSxjDb4Fl0lm3kK+y7mjmSjvQJQThbYa1TPXOjHG7LocTaVsqUsLg9TpM9uVw047TSCS/hyLJx81lVR7tOfjg6RzrnyeZMfIaS3ctglodWETTs6r2V0k35s9H/APRnZHOGmtGgN9WanczlHhktpmGg/fqbYPwM0i2cVOOCynLfpp/IjBNhbpqk8+LMtMVZb1Zv34NFtQ35rPLUqxmfzydGwhvQk+beBSRpp0F2bwtZPBa6G7FYNNOnoo+CNHZZSMOmnMvbPvFulHSpHWLOdOgrii01ipDRrmeonRjLXGGYLmxk5qrSe7UXPxLtLHnqVWVvUhN53o6fFHqracK9FVIaqSORc0IzWJww3xj4e9ELKtV2bLDzO3b6C0nxs2lb7lanXho84NdpJ1nry4k3uXNHMWpRa0ZG0g6WJP8AFoyNNuMjSENECn6DIx9BEprzGFNfw0BHdzxK6kfMZeV1fQfwKMkliOeRzq8XOTOpJZpL4GScMcgjm1KCxloxVKaR1rlJIwVY8zUYrDOOmjKWXzWGUy4m4xUHLcjn8TKYrLySk96bOlsjZU7+opSTjQi9X4/Atsk3UkuV1FWztm1b+osJxpJ6y/2PXWtlTt6UadOKUV4Gi3tYUqcYU4pRWiSNMaeEeXPPs9eHHMVEKZfGKRLdwKUoxTcmopcW+BzdNpojXuaNrSdSvUjTgubONf8A2ktrbMLZdvPx4RR5a8va97WdSvUcnyXJfA648dvrnnyyeOrt/brvf4Fs5RoLi+DkcIBHpxxmPjyZZXK7oEMRpkAIAAAAgaWTpWVk5SUprL5IVjZ5gqs1x4Jnb2bSTrJ40Ryzz/x248N/a7GzLZW9Faam9Mpjolgnk8tr2SfFgEUxkVJEkiCZNMJRJZObf2uU6kFrzOmRks+81LZWbO01XnUBdtSMLOfaSluwlzwc/wAo23tM/pZ6ZdzbyZTV01EjJ5RtvWk/0sFtG3/6n0M0y1okY/KFFvSNV/oY/KEPZVvoYGskmYlfx9hXf6A7+8aWtd/pA25JJmLvtT+jr9A77V5WVb9gNuRmJXld8LGr1Q+93PKxqfUgrYMxd6u9P+Rl8d9D71ecrLrUQG0Zh7zev+Tj86iH29/ytaf1gbMDMPa7R/p6K/WNVNo+yoL9TA24DDMW9tJ8IW6+LY87S8bddQNmAwY8bS9pbr5MN3aXtqHyiwMSLYmdVIeuupYq9LnUj1KjREmjMrmgvzodSau7f20OoGhEjOru39tDqS75bL86PUguAod/ar85fIi9o2i/N/ZgaR5MflO19eXygx+U7Z8O0f8ApsDYBkW0qDfo1v8Atskr6k/wVv8AtsK1IDP3yHKlWf6GHe1/T138IBGgDK7yfKzuH+kO91Xwsa/RAagMveq39DW6r/cHc3H9BV+O8gNIGXt7zlYS+c0VV7+tRW7Vt+zbWnnphZN1RtC9c5OlTeIrRtcznSYSk2QbK7/JCbIMbZFhBN6IqbbZN6kWsMMZHKXm45FTlwLJLKKZoMVqtKu5Ja82batR17WtS4v04/FHKg3FI00qzjKMjNn6sq+2kp0k0zZsuPabVhHweTnKXYVt6OtKpqd37PwpyvXUTTbjoYy8bx9etoU+zgkuBchU/QQ+HwODsBNEgAqlEyXFKM5RTXDU3NGeazLeDTLKjPTdn1RyL2lKpcxg2m8Z0R35LEWzizbfb1X6TW7H56IsSvP1IbrzybMFWXpnQ2lXjF7kOEFu/M5MnvNnoxjz5eoY0AeMjwdWNIsgyxorkEqyhzN1JPQ59JtSyuJ0aEs40JSNUdEKnBqMveC8ArVnSit3XPEw0oUPPaOrs+2qUpeesJ6nNoefVUuTaPQLkyVrFrp08LXiXKKIx4E0ZbGBuKaAM6/IDNXoRnUimZqthuyzCWV4M3y1rRHKIHKhaVLae/RbS5wzobaO9Ja4S8C/dTQtzXKICOVpyLERXDDGAT+7l8BQ9BBP0GKm/wCGiiTK5+iybZCb81gVLWmiqdNykWRfmIhObjwCMde2nOeHw5GGvQlBPQ3XFWbaa0wZKt3uxe9r8TUZrlVtGZKj0eC+7rpyajzMp0jlaKaipJSeFzZ7/ZNKkrKn2LUo40aPAGuz2jd2Catqziny4oznh2jXHn1v19EjTKrm9s7OObi4pw92cvoeEuNs7RuY7tS6qbvhF7q/YxNtvLepynB/tdbz/wCPV3v2qpRzGzoub9eei6Hn7zaN1eSbrVZOPqp4XQyBk7Y4SOOXJlkGwE2BpgBkQMoMgAAIBiwAslttT7a5p0/WZS+JZaV+73UKrWVF6olWevUVIxhT3VyWhPZ9aMKu69GYK9/SqxUqcuXA59W9knmL1OHW16e0j31OWYpk0zjbB2pG9obknipDivH3nYOFmrqu+N3EkySZXkkmZbTTJplaY0wLkwwQiywsYqi4oxq03GSymcOtSdGputfDQ9EzJeWyrQennLgdMMtOeePaOMgyEouEnGWjQju82tJZHkiNFEshliGA8jIjQRJD1IjyBIZEYUxiABjEADAQwAAADgK3ot604v4lkbeh7KHQEWRKhwt6Cf3NP6UWxpUVwowX6URiWIBqnTT0pw6E0op+jHoJDAnp6q6Bn4CAB7zHvMiMgllhvMQwDL8QyxDAMsMsQwDXxDL8QIzkoJyk8JcQI3FaNvSc5ceS8Tz9evOtNyk9WXX1069VvPmrRIxNh3xx1A2RYNiKoYmhiCFgGsoYwKd1goFrQYDPVnlFp6BGpjiXuOhB014FS4inXazGS3oPkzubM7KrTjKzqKFxB+i3jeOE4YHBYaaeH4ozcdmPx9G2XfqvBU6q7OsuMXz+B0c5Pnlptm8tpxlvqru8FU1/fid+0+11vNJXNCpSl4x85HC8djtt6PgSOZQ27s2vjdu4RzynmP8A7NUL21ljduaUk/CaMao0NZ0K5R0wKVzQ9tT+tHNv9vWlst2NRTl7tS6qxZtOv2Nvup4b4vwR5q7vpTfZ0dca5XJ+JC/2nK6lv4nKnn4LqcytcyqLdSUI+C5m8cL+paoruUpNLX3lagy0R3k05WI7oOKJiKaVNFckXyWSucdNCsZRVBuM0zpW7jKKa48zm8JI00m1weGSsulT86RTdPzms6IVK4isp6S/9lFWprl8zK7bLSLVOMnwctD0dtipGL5YOFZPftY+6WDuWGlPBit4tiJIimPKWE+ZG0hriDEBGX30SbISf8VEgABZDJBIRFTTqY8ENsoU35rFTf8ADQpeiwj6CAbZCfoP4EmyqrKSpywBRCpiWHwYVJeBRKRHtUlh8QiU3FrU5u0qT7GU6bTfgbJyT4M4u07icHuJ+kbx9Yyrmpt6sYgOrikgyIAGAAAxAADEAAAAAAAgAYAMCDRBotIsCOWg33zBkWQatn3s7K8hXhrh6rxR9BtbmFzQjVhLMZLJ80O59ndrO0qq3rP+FN6P1WcuXDf2O/Fnq6r2uR5K1PeSa1GjyPZFqkST1KcklIrS5MtjIoTJphLFwmhRZIrDmbQtN5dpBecuJzEekaymjibVpSt5KpTpSqRfFQ5HXDL8rjyYfsZxmXvNT+kq/sPvFblaVPm0dnBpTHxMveLj+jl9SGq91ytP/NAahoyqtd/0q+tB2t5yto/9wI1jwZO0vf6en9YdpfP8ikv1gbENGNSvvZUfqYKW0PUodWBtAyZv37FdR4v/AF6PRhWsDLuX2PvaK/Sw7O+9vSX6ANQzJ2V7/UQ+gHRvH/NR+gDWGDH2F5yu/wDwQO2u/wCsf0IDnxZZEyq5prm+hNXVJcpP4RZWWxFkTEr2kvw1G/8AIyyN3F/l1foYVsRJGVXa9lV+lk1cv2Fb6QNAFHeZr+VrP5C7xV5WlT5tAaQM3eK+P8HP6kHeLnH+Cl9aINQIy9vdvhZP51ETVW652qT/AP7iA0Bgo7S6f8vH5zQ9675UKfzqAWjM7lfeyoL/AFH/ALCxf49G3X6n/sBpwczalyvuY/qYXV5dW3m1Oy3nw3MvByp1HNtuWW+IdcMf0pMrbGyLK3QIBZCGGRCKiWRkMkkyKYxZAKYhgBFoMEhBCwMBAMMZAMgG4SUZLXkJMk5aEVojdfwowlHO7BwSTwtebRja1J092VSKm92LaTfgjReW9GnBypvD3sJb2d5eJUrJgABlCYgAIGVzzjQsZF66BKyy1NNL0EZ2sNpk6U8eaVxaG1zRCb5cS1J4FKD8DKunsrzreS8JZO5Y+jI8/siTW/CWngd2zluyafNGK6Yt3AhUliccciWSmrLzjLbT8RplcZZimTjwAjJp1I4RJsg3iqkTfABZBvCb8BEazxFLxAjSy5MuRTS0ky+KyBGppTbK4vzUTuNKMiuPooCRTcPFNl2NDLcPPUDNPODPNmlvRmKUtWVmpKWEzg7Qqdpdacjs1KijBnAuHmu2dMY5ZVEBDNsGAhgAAAAMQAMBAAwAQAAAAAAAMi2MTAiyJIQAkabK0nd1d2KxFcWUJZZ6jZtuqFpFY1erJVjp2FTsoRpN5wsJs6CkcdPDN1tV3luvieXkx/Xr4s/ytbBMjkM6nF6IuiyaZSmTTDS6LwWKWShSJplZsWlVampxcXqmWJ5Q2isaefr0nRqOL4ciB1b+h2lPKWq1OUejDLcebkx1TBABtzNEiKJIIYCGAwQhgSQCGFMBAAwAAAABgcGHwLYFUC2JWVsSyLZXEsiFWRJIiiSAeWNMQEDz7x5EMBphkAAYuIDQAZry8jbR3VrUfBeA726jbwwtZvgvA4dWo5ycpPLYdMMd/aVWq5ycpvLbzkoljkxt66kXjkV0qLbQsjaFulZoyDEAQNibE2RbCWpJkk9CtEsglTyNEESyGomAkMjQAQwEIeRMIQxZFkokGRZEESRJledTZZSppT3uzU9N11FlY5kVlejE2TuHB15umsQcnu/AqyVDFkTYshDbAi2NFKz1NKjI5w8olV+8ZErjXQoTUoplrawYLee68Gre0MWNRbbTlC4Tjr4ncoVN1qXgcCg/+YjrxO7TWYpGa1G6NynyCrPOOWSqkkuRKtlyRhtbCUkkky3MnHGWU0Fo2y1vTQKq3n2uc8iay1nLKU81MLU0PSOAI514sOIpPdWOY48AHHOSedCKRIgorzeN3JXFvk2O4evvFH0SixznjSRTJt6t5LMaFdTRMIpznJzqz3asjfwMd55q3sZLErm3VaT0TOdL0veabionJ4Mr4nWONSGRTGaZMAABiAAAAABgIAGAAAAAgGAgABMbEwIjAEBosaLrXUIcs5Z6tLEUjg7KcKGak4VG3wag2dNbQg+FKs/0MxWo1koTcJJ+Bj78uVvXf6A743/LV/nEmmpdO7SqKpDKJnHtL2aqqLt60Yvm1ojrKWVk82eOq9nHluJqRYpFGScWc3ZemTTKVImmBfBlhniy2MuBWMoc45Rxr2i6VTPJneWqMd9QdWjJRxvY0ybxuq5ZztNOMBlff4tqSopr3sM3v/R/c9LytZIxf8961Hox4vX+ZS+kI2DMXZ3r/Op/SPs73+oh9AGwZj7K8f8AMx+gOxu/6pfSBtSGYuwuf6r/AMR92uH/ADcuiA2DwYu61/6ufRD7pW53dR9ArZgDH3OfO6q/sPuUv6mt1A1gzH3Lxua31B3Ff1Fd/qA5sCyPAyxq1OVL9yxVK3Kj/wCRWWyPAsiY41LjTFGP1Fsal0+FGH1BWtEkZk7vlCl85DTvfCgvmwNWAM2L5/it11Fu3/tbf6WQagMvZ3/9Tb/9tgqV9l5uqP8A23/uBsQGZUrvndU/+3/+j7K6b/xUflT/AP0DQVXVxG2pNy9J8EU1416VNzletJeFNanJr1p1Zb1STk/eHTDHf1GrVlUm5zeZMpbCTINldTbIS92g2yLKzS3pIFPImyD4hhZkQskJzwilolLBDLkwpU6txPdpQlN+CR2LTYVR4lcz3F6sdX1IxtzFhCzk711se3qUsW8XTqLm22n8Th16FW2qblWOHy94UJkskUhhuJDyRGGjyGRCCbNiyJsMhNjIZI5AqJZDJEZFMlnQgWUnFVIuazFNZXigIP8AcWTXeTpzUd3cck+MY4WPAxgAhiKhDQgm8QZEUSeZNiADTkcXiSNSloZC2EiVWq2a7xDPiejpLRHl6WtSPLU9RSfmr4HOt4ro5TyFSS3feLLQ4xlMw6LaO81ngmTqS3YvxCCwsFdaWXhBSoJuZpZXbxwmyyfAgqazLJNav3EOZOIE0J8BiqPdg2BjqvM2NcCPFtk/AosSyVV9IsujwKbn0QMr0RnuIqUHF+BomZq0tGWM1wq8HGpJMzyWDfdLMsmKpodY41WngkRJJGmUkADAQDBNJpvgAgJTacnu8CIAAgAYAIBgAAAAAAJjYgEShHeko+LwRL7OLndU0vWA9NQgqdvCMeCRNC5IZzaMYhhQabes8brZmGm0Zyx3G8MutdJMkmZqNXKw+Jfk8tmntxu1sXqWplEWWwI2tTwTjIriWRQK0U3lEpRyiFN6l/FGo4ZfK4e0rdwl2i4czEehuaKqU2mcCrTlSqOLO+F/HHkx/YiNCA6ORoYhhAMAQDQ0IkFIYYAAGgAAAYgODAsiVQLUVlbAtRVEsiFWImiKJIBoYkMAAYEANtRi5SeEgRztpXX5MHw9JhrHHdZ767dxPC0guCMMnqE6jXFFbqRfHQrt4bZFsWYvmDRWSYmwaIvIQmyL6DZCTKysjGVSUYQWZSeEju2+wqEFGVw5VJ41jwRDYdi4LvNWOJNeYnyXidczazUadOnRgo04RhHwSGxiIhGXaFqru3cPxrWL95qEB5Jpwk4y0a0aJHQ2zadnUVemvNn6fuZzkadIYAIKMhkBADYmDEEAxDKAYhgHMcRDXEimyBsnUhK2UU1nCSjjg+bMYCAYggIVX5mCZXW9FBmqhABpzBOD1wQHF4kscSDVQjvVoo9Nbp7iyebtcu4h45PS27zBGMnTFeWwWCtIuguZzdEpPdiUrzpE6jzoSpQxqFWU1iIqnAmuBXLUggv3LIla9ItXEKaRTcvEcF6Mty96okBXFEuYYwkH4kiotXApueKReU1tZ8AMk9DFXejNlXizDXehYzWCvzMNTVmyszJPmdY5VVgsgiBZT1TKybED4sCoBDABAAAAAAAAAAAMAAQwAixEhAB0NkRpxqutVeEuBz4rLSOnHZtSVByo1FL+3xM1rGbd+3hG5Wac1nwIyW7Jp8UcbZdxVtLpRmnHXVM7N7Oo6ilQhGUZLXMsHPf11yxmtgCjeuvZU/qDeu/UpfUzTm0IeDOu9eFLqx5u/wDorqBpjo9C6Nx5yT0Zgxd+NL9ydOhc1ai3pU8Z1wjnyYyx248rLp14SzqaILQpo091I0xR5nshpFkSKRJAq2GhfB6FCZZGRqOWUTmso5O07fMe0jxR1W9CivT7SlKPDKNz5WdbmnnxmadrUhOUe81NH7hd2n/U1D0R5bGoeDL3WXt6nUfdP+vV6hGnQfAy9zXtqv1D7lF/m1fqA1gZO40/Xq/UPuNL1qn1sDXleIZXiZe4UfGf1MasKH9z/UwrVleK6i3o+sjN3Ch6svqY+42/qfuwNG9H1l1Dfh68epn7jbez/dj7jbeyiByIF0THCnVwv4uPkXKnU9s+hWWqJbFGNUaj/PkvkiaoT4d4qfsFbIomkZFbP+ordSStfG4rP9QGpDwZlZw9rW+skrWC/Mqtf5wNGAwUd2p+tUf62V3NrThb1JwUnNLKzNkX1bd3CoUXiS3notThznFttyy2QlTlLzq1Rt+9lDcMtRWSu0+RbKUfErkkyHywJtYKmxKmuRDdkuDY97wFvtcdSs0b01zB1HzE2nwNmyrLv1ZqeVThxa/9EZUUqVSsvN3Us4y5JHRsLG2pzVS6r0pSXCClp8ztU7ehShGEKNNRjw81Euzp+yp/SiIq73b8q0Oone2y/Ph1L8R9SH0oei/DHoRGbvtr7aId9tl+dE07z93QW8/d0Az99tva5+TE72hjO9L5RZp334i3pLmBhrXVtWoypz7RqSx92zgzg4ScXo14rB6zfl4s4O1qe7dt+skyxrBgAAK6ExDAIWAGAERjwACHgBgIa4hgMANvBW3qSwLACAYghFdfkWlVfggmXioQAacQSprMskS2CxH4kVrsV/zET0dCOEjz9hDNeLPR0vROeTritXEtTwsFcI82T4mHQ1HMslyWCEVgsRFBXN4RNsqqy1wERjqy+KwiqlHjJl0dQHwRhl51V/E2VNIMxx9JsCT4kafptkm8JsjTXFlF8Sqo8ZZbH0UVV/QYGGp6MsmCu/NZvq/dnOuOBYzWCpqyiS4mmSKaiOkcqz4JQeJCktRGmU3xEC1yBUMQAAAAwAAE3gBgLeQt5EDAMgUMQxADEMQF1pSjVrRjJ4XuPTWmz5RpqVtV316k/wDc8/ZWda5TdHGY8m8ZOnYX9azq9lXjKLXFM5Zu/H8diEKW8o3Vuoz8WjVeUKfdd9JRkuGCy0qU7qnvPDi+TMl3U3W6UXojnPXXLXVlTGIZ1eYDEWQg5vBLdLjN3QhDeZvo01FIjSpKKL4rB5887Xt4+PqsitCxMrTJJnN0WZHvFeQ3gLlIN/DKXPBW6upUbFUJp7yMKq41bJd7jCL1Nz6xlqMF5HduZooLK9TtKjl4lZ6I8eXpgLIFZSJEEMCQCHkKY0IYQwEAUwAAPPQLolFN5L4lZWIsiVxJrUKtiWIqiWICSGJDAFxM9/W7Kg48XLQ0nK2nNu43eSQbwm659Rb7zN4XgVZzpBaFk9XqRfgg6obqXHVia+RPdE1FaviVnSlrPDLE4+OhY8y4aIailyywzora0nd1HCE4xf8Ac8HqrW3ja20KUPwrV+L8Tyz4ccfA7ezNpxnFUK3muMcKT5ipY6Yh8VkDLBAMQCAeAwBEBgAjn7Wo79BVEtYf+jeKUVOLjJZTWAs+V5ZoCyvSdGtKm+KeCsrsTESwIIQIGGSoYBkAAQDCgA5gEAmMQCYhgwERqx3oPHFakiUPTSfB6Bm+MYi6tbypvK1iVFcSSy0jSkU01mZsp00yVqNezqeJnepx81ZOds6kks8zqRZyydcYlksjpyIRWWWJEbTiT5EUEmRSbKGsyyWy4Fa4hFqWIlkFiJBFvBJAU135vEzRL67KqfBtlEKj4IcPRXvIy45LKSy0BdjQouM9maCi49BgYK3oI5tdZZ0a+uDDU4ljNY6iwUTNFTiUVOBuOdZpcRY5EpcRc0aZbJbKuo01PCacd7GdTHzPZ7PhKdnTVeMZrGmUc+/2AqqlWtPNnl/w3wfwPPj/ANE3Zk9ef/NesuLzojq0fs/tCqtacaf+eWC6P2Xu36dalHqzreXD/XCcGd/HEGdSv9n7mnJxp1aVWSWd1PD/AHOfC2qyrui4OM1xTXA3M8cvKzlx5Y+xWsZWXhc2ev2Vs+j2sWrehK2cPTaUm2c7Zv2Zd7Q7WpWlT8NEzqWv2XlR9DaFaC8I6HPLKX5t14+Oz7Y6c9mWE2k7Wg1/kRCewNmTjraU171oVvYtenhx2lX+aTFWpbWoJOhUhcJcYyW6zlu/69PWX8Ybz7LWU0+7SlSly1yjzm0NlXezZfxoZpvhOPBntrS9jJ7taEqVXnGawa6saVzRlSqRUoSWGmax5LPWM+HHLx8xyB3ds/ZyraSlWtE6lHjurjE4XDR6M7zKX7HjywuN1QToUZV6sacOMtNSCW88LVs7FjaO3jGs1mWdRlloxx2hbSrbNuHSqRw//Z6Wjb2+0LddslJ48180zJtGnSubGFWMcThz5j2dU7OHuSONu3ok0utk7XejyTKak9+o5PmK5lOrncqOGXyRn7Ct/Uy+lGsZpyzy20DM6oVed1Ux8EXUrOrKSfb1H8cFtkTHG5X4tp03NpG6lSUVwHSpbiRfGODz5ZbezjwmMJRwSHgGc2yyNMiyO8U2schOZS5kcl0ztbKZXKeFqyudVIy14QrJKaePidMcNueXJpfOtleksFTmnxkupn7lbr8D+pj7nbv8v92dpJHnuVyXb8fWXUN+PrLqU9zt/ZrqPulv7JFYW9pD1l1Dtafrx6latLdflRDutD2UegFnbUvaR6h29L2kepDutD2Ueg1bUPZR6AT7xRX5kOou80Pax6i7vR9lDoSVCj7OPQAV3Q9rHqHe7f2seo1RpL8uPQl2VP2cegEe+W/tIh3239oiapw9SPQe5D1Y9AKu+2/tP2Dv1v6/7Fu7Fcl0HiPggrzVGSxxNMakF+JdTJSpwfFZL40aXqIrLQqsPXXUnGtS9ePUqjRpeoiyFKl7OPQKtjXpe0j1Jd5oLjVivmQjTp+pHoWqEPUj0ASu7f2sR97t8feosSivwR6ElhcEugFHfLdfmfszmX0o1K7nB5i+eDt7zRGrFVYOE0mmGsbqvNsMo23ezqlHM6fnx8OaMHB45h1l2G2/ciO74khBRgTGGiKiOB+5Bx+B09m7FrXmJ1P4dL38WTLKT1ZNjZd5WjHsuzdSC4Y5fM6arVv6Sp85I6dCyo21JQpwSK6tB8Y8ThOWWmXFdbjB2txytJfOaIurdcrTrURpkmnqsMidZduFmmftLzT/AJSK+NVD3rx/y9P51f8A8LxMqKc3nsaP/c//AAWb72Vuv9R/7F4AZ/8AnfUt1+t/7Bi9/wD8ZfOT/wDovEByNq21ZQjc1Ozbfmy3M49xzEelvI9rYzpPhxPNPzW0xK7zxKKlKSjGLk28JLizrW32X2lcrLhCiv8AqS16I632Z2H2cI311Hz2s04vkvH4nautqUbODc3hLi+SOeWf3Ua18eeX2KmknVvtfCNP/wDSS+x1usJ3dV59yRK7+19HWNGMqkvcsI5svtTfSXmUqcfjljedJ1/RtzYMdlW8K1O4dSMp7rjJa8Dimi8vbq/nGVzU3lHhFaJGc6Tz6zdb+AAGaQgGIAEMAEIkxBEQ5obEEX9nCS1y/mVyt6b5Y96LIeghsOSiFulPEWzfRo8NAs6XaTfidSnauONDNreMStae7FGpIjThgujA5ugii2CCKSJ5CjgQb1JMi9CCMnhaohHWXAnNoKbyyi2KyychRWgTeERWWtlsjwjgKjzIb0RUVSWpfQWmTO9ZGqlpFATZnuPQND1M9d6YQHPrmKrg23HEwVNWWM1mmtTPW00NjiZK/pG4xWaRFk5Igbc3odj7bpUKEaVy5ZjonjkeitLijdUXXoTUorTJ4K3oTuK0KNJZnJ4SPdbH2f3HZ/YVJbzk8to8H/Rhjj9/X0P+flys1fFk5eblszzl56cZN+40XNvVaSp6rmFOj2SzhykeR75ZpRC3pzqqpOnuzXB5OV9poytri3vKGlRaSaXH4nezWcvu0l4tjqKEo4mozzywb4+S45bcuTHvNObaXe0506W5RpNTSba0wdSEr6D86nTkvdIlJOnSW55uOSIq5qwjvuO+vCPE9E5Jk5dNRZKvcr0raTXimi2nVi156cX70ZaW2rOs91VEpc09GbISjUWdGjbIrUaNxDdqQUkQhaqmvMlLHg9SxwxrB493Imsta8SJvSG7pg4W0vs7bXld1knCb4qOiZ6B5TISWRuzxLJfXj/IcaNeMYQeFzepbtWDs7Lfjo0z0dannXmczadJV7OrCa1wbmW79YyxknxyNnbTpXUXQlFqTXBmyHmLdWiPKW83QuVJabstT1UJdpCMo6prkd9SPL2tMlFNsspW8p8VhGyjbKPI55ZyOmPFb6z0rfLTkbIUsFsaaRNRSONyterHGY+FGOBgQlMyqTZByK5TK5VCpatcityIOZCVTwNTHbFykTlJcclcqvJFblnmI644aefLktNsBDOjmBoACAYhgAAADGIAGMQASQCGgGACABiAK8zReuDVHiZKfpGuBWV0ScSuJZEKsRbHgVosQEkMXIkAAgwNAMx3ez6ddOUfNn4rmbAIsunm69tUoT3akce8qawemq0YV6bhUWn/AKODd0e71XGXBc2V1xy2zMdOlUrTUacXKXuNlhZRvPP3/M9y1PQWVvSt44hBIxlnMW5Nsuy9hQhircvelxSxojvxSikopJe4pjURYpJ8zy5W5X67SaSwJxJIkkYVmqUFPijJVtpR1Wp1MIjKGTeOdjOWErj4EdGrbRn8TJUtakNUso748kvrz5cVnigAfvA6OXhCHgTKiyhNQk8w321hIo2Z9nZV9o1K95HdoQnpD13/ALHW2baRwqs1lvgvD3nXprTBxyy+6j0YzWP1nua3ZwxFfJHi9o1NobZuZWtpbTlTpyxJpaN+9nvpU4PikQzCnHEUkvcZxumr9+R4qh9jrxxTqXFGm/VWWTl9jb1Lzbmi+qPS3e1LW1ea9aMF72YpfavZmNKzf6Wb7ZJqR5+f2X2lB4/gv9ZTP7O7ThLCoxm/7ZI9BL7U7OcvvJfSxr7TbO3s9q/pZZlk1rF46rRq29aVKtCUKkeMWQwb9s38dpbRlXpwcYKKgs8XjmYjrHNEBgVEQGJtfEAwJjz4rAghMiyQmEq2i8wx4EimnNRevAn2kQ5Vt2ZLdvo54SWGj0McHkqNWUbmE4LO7xO/Q2jRm1CT3Z+DMZR0wdGJNFUJ54cC2MsmG00AARSbIskytvUBS1ZZSjhZKksyxk1RjjAEsaFVV4yWsz1ePEop4yG/eEVrkc5JLgBT+I1wWIoyQ1mjWgG0Zaz1ZrfAyV9AMFXmzG45ZtrcCjdyWM1nlHEWYKy85nTrLdic2quJuMVlqIgWVCCNua22q1KNeFSk8Ti8x+J9Ap3M3bxnOHn7uqXieCsIKd9Qi+DmsnsndQjU3N7R6ZPF/wBU3Y9//JrV2uhfSm8OnKD95OV1GCy5JfE53eYYlrrnmK0tZXblWq53FpFHluP+vbNNvlGLeN1sqndx7dJpopdrOlLMZNwzwKp14TuqVt6UXLVmsePc2mWcxunWpVW3rlp8mJR7O4illKRZTSVbHJIy3l04VYOGrUsNHONe+FtHYlpc1VWk5UpPi6emQpbMu7aKdneb6X4Kq/8AtHTbVeksL3mJX1OhddhUmoyeqTO/Hnb8rz3GNFrcVmt26oulNfNP4M2p5RUqiqR8UJScfgdWdLmxMIy3iWERFUomWtRUk9OOhtksLXgVQp5nvKWV4CJfrx1b7MXEr2b7SMaUnnK4nesdmwtaMaeXNx5s6bg2w3MGrnb8Yx48Z9URpYLFFInwISmkYdQQc8EJVCqU2VE5TKpTK5VMsi5JcWamLNuknJlU61On6c4r4sjKp4FU4wm8yjFv3o6Y4f645cn+HK7o+1j1I95oe1j1GqNP2ceg1Thn0I9DrqRwttQ71R9pEO90PaRRY6cH+CPQNyHqx6BFfe7f2sR97oY+8RPch6seg9yPqroBX3yh6/7B3uj637FqivBdB7q9VdAKe90fWfQO+UvGXRl+F4IMe4CjvlL+7oN3lP1Z/SXYXgPAFHfIepU+kffIezqfSXYGgKO+LlTqfSHe/wDo1H8jQIChXb5UanQkrqXsKnQuACnvU/YVA7xUz/h5l4ZAo7xV/pph3it/TS6mgQHloTkpZ3WaY1pP8uRXTL4GmTVWfKjItjVqcqMuqBFiIoVStyo6+9onGdfT+CvqGixBUN+5fCjH5zJb10sfwqf1li4DArzdv8ul9QZvMehRz/mZcgAp/wCdfKh1ZJK759h1ZahkFWLr1qOfmU1rWtWkpTlbvHDMWzWAFEaV1FYjWoJe6m/9zTbyqQj/ABpxm/7VgQIzcZWplY0xkpLRk1LBkTw9CxVmuKyccuP/AB3x5Z+tkKnvLY1F4mKNSL5k4yaOerHSZStqlka1M0ahdGaZlpNrIOI4tMmkBiuLKnXi4yzHPNaM89tBW1hcRo1KtxJtZyp8D1zSjFyloksni9mw8s/aSdaSzTi3LXhhcDtx2+uPJJWyVnTwsyuFnXWbLbbZNO4qLWtu826jO9OhCrUUZxyksl8KajjCwloi3l3EnFJfooUlShGEdElhFqyuCBIkng5bbqM41JLEdDl7R2Ve3cVGnfdhrq4rkdWVeMVqzn3u3LOzWa1XHwWTU9+J905P/Bts3vV72vVlzeiIVfsTbtZo3c4+6UUx3P2ws0/4UKlR/DBWvtnSxh21RfNHT/2n/lnq/Yy4i32d1Sl8U0UP7KbQjJJOjL4Sen7G/wD4xouS/gVF0LF9r7Xez2NV9DUuS6xeavLatY3EqFxDdmtdHlNeJRlmvam0JbSv5XDhurG7Fe4ynWMUtWL5jEVC4AMAExDBhARYxMAjpJF+DMzQnmKfuFc8lltTzM3ys41oLKw1zMll96dqnHMUzFXFhhUu7Pg+1prk+JutdqUauk/Ml4MnuIoq2VOprjD9xl0daE4TWkkxyaRzrSznTmmqj3VyNVWXnNZIqUqsccSnteONROKJ0qaeuCCdvFylvPQ1EYRwiYVFvQzVHll9R8jNN6lQLC5kar0GQqPzgCksvJriiijHTQ0JAEuBjr6tmyXDUwV5Zk8AZanEjCOpKXElFJRbZWWG8fnbpz6qzI1XMt6o9TO15xuMVjrcStE6vpsgjbmnTm6c4zjo4vKPSK7p3Nv2lHCb9KPNP4HmgUmuDwzGeHZ04+Tq9DTqRqVIU5PMpPCiuJ6a3juUuz3MJLRnnPspZ9o6l3U1ae7Fv9z0s6nZwZ87m+Zaj6XFbcWatHeyo8uSOFOEqO1aUsP0lodiGVWdXeeHyMV23O5p1MeapYyMM9TTpnx7u3SbnKtmHDByb5VYXCjOLW89GdqFKDa5PkyqvDtElNZlB6MxvTWPrRZ1dxRjJ6NHn/tlRaVKtFYcXjKOvc0ZuEJQnuszfaFb2wm5rMsLU1w3WcrlzYzrbHD2P9oatq1TuXKdLk+aPY2d5RuYKcJxkn4HzFI1Wd9Xsqm/Rm1/byZ9DLjl+x4MOaz5X1FNciWDzWy/tJQuEoVX2dThh8Gd6ncwkk08nC42eu8yl8WVUlHDeEyEE4x14hUkqsXpmPiCadNa5Gvip6Fc5JCc91FFSpkmlOdTwKZSbKq1zSpfeVIx+LKZ3KfossxrNzkXSngpnUS5lEqspEG8nWYOOXL/AIslUzwINtiBG5JHK5WmHMAKyY0LA0UMAAAGJDIBDEhoAGIYAnqMiMBgAAAwwAAAAAwEADAQAeahI0wecMxJmyl6KKyviWRKolkQq1FiK4liCpoYkSQAMQwGhiAgYCyPK8UAwyLej4oW/H1l1AkBHtIevHqLtqXtI9QJko1JR4FPbUuHaQ6j7Wl7SPUlkqy2NUa/J6F8Ki8TmuvRX5sOpFXVBP76HU53jldJy2eu3CpgthPJw47Sox/Pg/mWw2xaxfn1Y/I5XjsdpyStn2huu67FrSi8SmtxfMw/Yy1VPZ9S4a86rLCfuRz/ALU7Qp3NrQhRmpRc8tr3I732ecVse3jwe6b1rBje8nUitWyeBRwiaaOUbqOAx4jc0iipcJF0kWOjTnlTWUZbrY2zLqCjWt1JJ59Jo520ftDbWOYym3U5QjxOBV+1t5OT7OnCMeWdWdMcL7Etn69DP7K7GlmMaM4t81UeUYq32Ms8/wAO7rx+OGcSH2m2jvvDh8MDf2k2i+cF+k6azT/y6r+xlHPm3s/nFHn7+z7je1bZzU3TeN5czU/tDtOawqsY+9RRzpylOcp1JOU5PLb5mse36XX4SJIiSibQMiyTIsFIBZGghilwGRnwCBCCHAAiMuBbRlmnjwK3wI0m1UwnxDGTo2Txcx9+h3KPNHnaEpU68JPgnqekhHGGuDOeTWCe6HMnHXiN03y1MuiynpHJmqSzN6l05NU8JFEaU5yxgglTjKT4mynDdQqdNQRMKkNvAuRCcsLHMCucm3xKXlyLSptZZUNLQqxmRa9IEEstAX044RakQgtCaIK6z8wwT0TZtuXiJguXuxRSqE8yHXlu0yNLWRG8eIsrLnvzpsrqNRWWXQxq2Yrie/JpcDcc6zTe9JsiuI2EeJtzMABLLwFj2f2XUobJWVhOba950ZyU20V7PpK3sqNJcoovUYuXgfIzu8rX2uOdcYzV4qlTy+Bmr7tSipU9Utco1bUa7FxWrwc/ZVVTs69NvLhJriWY7m2+/wB+unbT7anCeqaJXNKcnvU8Z95n2dLzXTfxRoqb0X4oxT9+LtzepxjLGUcT7U3UIWPYJ+dLkbrq9jaUXUqTxjgvE8XtG9ne3EqknpyO/BxXLLby/wDRyTHHTKkGAQz6b5ZYw/ebbTa95aaRquUfCWpkI4JZtZlZ4+ibM2nGvsepUlhNRyzlL7TW0VuveePBHlYXFanTcIVJKL5JlODHSOn8tepq/amn+XSbfvOdc/aG6rpqGIL3HGGXpEvJlVtWtVqvM5tna2Zfb9uqc1KU4eCycFGrZ1w7a7jLPmvRmtMbr0PeV7Op0DvC9nU6F+cpPkBlpR3j/pVOg+8f9Kp0LuQAV9s/ZT6B20vYzLRgU9tP2Mw7afsZF4AUqrUa+4l1H2tX2EupcBBT2tb2H7h2td8KH7lw0UUdpX9j+4+0uPYr6i4CCntLj2UfqDtLn2UfqLwAp37l/lR+oN659SHUvGgKE7r1YdQzc+rT6l4ICj/mf+mP/mv+mXiCqcXPrU+gNXXKdPoXgEUbt0+NSC+Qty59rD6TQDAz7lz7aP0gqdx7eP0l4gPKwi3zwaoQn7RpGeJspao0ylGnNr7xlkaUudWQRLIkURpP2syyND/qT6hEtjxCoq3XOdT6iXdoP8VT6iaJICtW1PxqfUw7rSfHf+tlowKla0Vyl9TJK3peq/qZNDIK+7Udcw/dh3ah7NdWWgBV3W39jEfdbb2MCwYFStrdfkU+g+7UPYU+hMYFfYUfY0/pQ+zpeygv0omIBblP2cPpQbkPUj0GABp6segZ9y6AICu4oUrmG5WgpIutZu1pxp0tIR4JkREs2sunTp7S087Qt8oQxneRxzDtir2dk1nDm8GP446Tkrt3e2aNGLlOrFL4nnNo/aOrXUoW2YLhvvicRLPvJKnk1OORblb4jiVWblJuTfFsu3FGHvLIQUI45inwOh1VUYreY5LUdD038AfFgCQ3wBClwIqJOJWTgUiTIMmyDBURoQwhkanAkRqeiCowY2RpknxKxEWVSe7JNci1lVQM5Nqe9FPxPRbNqq4s160NGeYtZZpuPgdTZF0re7UZvEKnmv4mMp8TG6rux00LqcvEhVhuvK4Ec+Bzd2vdXHAYS5GaNzuaSRYriDxhkVdjIsYK3WS5kO1yEXN5K5IIzTQm9QFLSOpVhZJTeWKC85FBUwlgUI5ZOfpDprIFqWEMBsiqK+OZzLuWWdKu8r3HNqQc62CpSt4Z1M9++Cybnu0oeByLmo5ybLGKz1KmFhGaS0ZoVNykWVKUKVJufFo3GK5bYQ5ilxY4cDo5m2W2Md+9oxfBzX/spZs2LDtNq28V62TGf9a3x/co92tMITw9SUlkpSivRkk/ifH/AF9uKa/nOom/w6HiO3q0bmbhOUXnXDPY3VTs5OXisNHjbrDuqjXDJ7v+ae7eL/qy1rTZQ2zd0JqSnnD5o7tL7QW9WjvzbjPGseWTyaQzvlw4Zfjy4f8ARni1bQvql5Wbcnu8kYxgdMcZjNRyyyuV3SBAwRplIAQwIsMDYARwLBIWAGg+ADA9Hsqv29ok/ShozacDYlbcunTfCaO/zMVqDiNACCmMSGAAAANAAIBgAAAwBEAMGgwUAxAQMAAAGLgADAWQygGAsrxQb0fWQDEGY+shOUV+JdQPLwZposyQkvE006lOPGSNI1RZbEzRr0s+kWxr0/WINESyJmjcU/F9CxXFP+7oFaUSRnVxDwk/0k1Xhj0Z/SwLkMp7xH1J/SPt17Op9IFoynt/+lUf6Q7w/YVfpILwKO3l/T1eg+2n/T1ALhlHbVH/AC1T9g7at/TT6oC4Cnta39NL6kNVKz/l5fOSAuAp37j+n/8ANDc7nlbx+c0BYBTvXXKjD5zBO69nS+oC7AYKW7v1KOP8wv8Am8cKPVgXAUNXn/Q6saV3zlRXUC04m36ua0KfKKydbduW/vKK+TPPbRm6lzNykm97GUtNA1EIU/NRZGOCSWEgK7yISIz4Dk9RT9EFV0fSkN8RUPSl8AfErKSBiRJoKqejJQZGfEKb1DP6tZCRNkGFqIJgxcwymQq+gSwKp92wXxXAmyuBN8AzCZVURcyqoVMjtZbtRp80XV5eZo9cmWDxUTNNdJRXxGnN6/ZVz33Z1OctZYw/ii6cGnpwPL7DvalvcOlF5U+T8T09O6jLSot1nHKarvjdwt1PiiLo66GhRjLhqPdxyI0yuLiC4GrczxQKlHHACumtCT0JqCSK54QEHgIvDIZTfAtg+IEcSlL3Fqjuog54JQzJ6gWpaClwGRmiCitqZMbuZN6mqo8LJgrz1aRUZ7mq5PCMjg5M0uGWT3I045ZWWaMI0o70jDcSlW3pfhRqrN1p4XAqr03ChLkjcZrlSZKPokZcSa4G3ImdX7Mx3tqxl6sWzlSO/wDZOK7SrPGuiOfNdYV24JvOPUN78fN1yVTtoZ3mjQkktCNT0Wspacz5U+19a34519bp0W4SWMczxNb7+XxPWbalUoWE25LV6YZ5Fav3n0+HHUfK5st1MAA7uADAwAiIkxANDEhgIBsQAxDYgGIaBgW283Trwmnhp8T0qjXkk+0j0PKpnqbKp21pCXuwzNWHu3HtI9A3bj2kehcMjSncr+1S+Q3TrY+9XQtACpU63tf2Dsq3tf2LkMCrsqntv2H2NT2z6FgwKexqe2fQOxn7aRcMCnsJ+3kHYS9tIuGQU93ftph3d+1mXDAo7v8A9WfUatl7Sp1LhgUd2XtKmfiHdo+0qdS8YFHdo49OfUfdYP8AFPqXABR3Wn4y+ofdaX93UuACnutLwfUl3ejj0P3LAApdtR9X9yPdqXqF4AeXpKLing0QjFr0UZ6DzTRppmmVtOMVwSRdFLwRVAtiRVsXgsiyqJZEirFJ+JPL8SCJICWWPL8RAUSy/EE34iGiB5YZEMB5AQwAAEA8gIAABiAWQAAAQxAKUtynKXgsnlKvnVIp65Z6a+nuWdV+7B5pa3Ec/EreLSJ8BkZvCDuryFT0QQVPRDKukvSFzJUvRkRXEqJobEgfAKrmRg8SJT9Eri9Sud+VpbIMnyWCD4kbqD4iyNkeYYWIJ+gxLgN8GF/FES38JVHRlv4SswmVVCzJCfAJVOcM01pZjD4ZMzLFLKj7kVyTpzdOpGceMXk9hZuN1bQnj0lk8dg22G069jLzPOhzizGU23jlp6d06tGWactPAsheqLxVjh+KMdrt20rpRq5pSfjwNrVGvFSpyjJPwOWnaXbVCUKkd6Mk0No50redPzqUnFke83NPKnFS95F23zkomeUsmZ3ufSi0ycLmjLGXj4lRdCOWWbuFoKFSm+E49S1JPmgquNNt6l0YKI8CbAG8EGxvLFLgBkuamjSMLWTZWg5TwhKlFc9QjNGGFwKriDeFyNkuzj+JGavWglxKjPGnGKyYdoV04uC4GqpW3o4ijl3eWbx9Yy8ZHxJkPxEzo5Is6OxtouxrpNZpya3jnPiNGcsZlNVrHK43ce9qbRodhKtTqRcUsnjr3aVe4uJNVJKOeCZmVSag4qTw+RWcePgmF278n/Rc5qLJ3FapHdnUlKPg2QQJDR3ebZgAFAMQ0AhMYMBIkQTJIBgAIBMRJkQJIUgG+AEUd/YdXeoSp51izz6Z0dj1uzu0uUlglHohA5xz6SFvx9ZGWkhkd+PrIe/H1kBICO/H1kG/H1kFSQyO/D1kLtIesgJgiPaQ9ZB2kPWQE8jK+1p+sg7an66AsGVdvT9ZD7en66ILAK+8U/WDvFL1gLRlPeaS5h3mn6wFwyjvFPxH3mmuf7AXMRT3mHv6D7zDwl0Au5CKu8R5Rk/kDuEvwT6AWCZX3lP8E+gu8L2c+gV5qhLzS+DeUY6TfI003LKw0aYbolqMse25OJbGNX149CK0xLEZoxq+0XQtjCr7VdAq9E0URhU9t+xNU6ntv/EC5Bgq7Oftn0H2VT28ugFmpJIp7Kft5dEPsp+3l0ILRlKov20x9i/bTAtAq7Hxq1Oodgva1OoFwiru8faVPqDu0PWqP9QFwivu1LxqfUJ2tF8d/wCtgWgU90o54S+pgrWivwP6mBaGV4lfd6PqZ+bF3ah7P92BZleKDej6yK+70fZoO70PZRAy7XqJWe6pJ5ktEcGk81/gjsbYhThRhuQjHL5I41v99Irpi1oqqPUtRTUfnB2oiKrwGuCFUDKK0psiWS0gitFZTQ2JD5EaVyWhRwZofvM70kVzy9ao+giLHTeaaEGkWVtlkiuQZqyHAlxIQfmomFZ+EmWLgVy0myyHolZhEJk2QnwCVSycCDJw4FckxoQ0Ay2lcVaLzTnKPwZWJkHWobeuKaUaqjUX7mynt63m12lNx/c86InWNdrHrIXllW1jVj8GXQpUKvouL+DPGYHCtVpvMJyi/czPRru9o7GPFZQna7vCbR5mjt2+orHaby95dD7RXOfPhGRnpWu8egVCa9GqxPtqf5mficZfaNuOHRWfiQW305ZlSz8x1q947nbXGNFkTrXC/AmYrfblrNYk3F+9F8tqWftk0TVXtCnWr5fBMhChOeW5My19r2ylpmRBbepxWlJl61O0bXare1k2KdtBLLObU25JvMKaRnrbWuKixlJFmNZucdScYpeajjbQf8TCKp3deXGbKXJy1k8s1Jpi5bKPEk+BGPEkzbKIDEAwAYACAaAYhgAgGAAJjEwIkkRfEaAkMQADIknwIgNDEhgVvRl1vLdqxfvKphB6kHrY0KUoKW7xQ+wp+qQsJ9pZ03x0NBlpX2FL1R9jT9UmAEewp+qCo0/VJjCodlT9RD7Kn6iJAAuzp+ogVOHqIY0Auzh6iDs4eouhIaAjuQX4F0HuR9RdBjRBFQh6q6D3Y+qugwAN2Pqoe6vBAMAwvAMLwAYBgYgwAwbyAAJiGxAePt9UzTT45Mtu+JqgarLXBl0SmHBFyIqyJaiqJYgqcSxFaLEAxiGAxkRogYAhgAAAAMQAMBZAAAOAAIAABMEAAcvbno0kveca29KbOvt3TsvgzkW2kZv3ldMWuOqM835xfF+aUS9IOtTXBEZklyIy1kgCfoogidQgispIYkMKhJmap6RpkjPV4hzyX0XmmNkLf7tk2FniLK5ljK5BKlDgWIqp8C0LGeppUJ03kVVeen7gpvBWP02QnwJsrqMFVFkOBWWQ4IrkmAIeAAAAAEMTABMYmBFogy0i0BWMGsAgGPAJDwAsDQYGAEWSIsBMYhsAhzJCjwGwIsQ2IBoYhgA0IaAYAAAACAYgACMgT1BiyBYgEiSAXIgWFbQDRJEETQEJii8MlMguIHpNhz3raUfBnROFsSq4zlBLOdcHY7WXs5GK1FwFPaSf5bH2k/ZsC0ZT2k/ZsfaT9mwq0CvfqezYt+q/ywLgKVOr7Me/U9n+4FoyneqvhD9x71b2a6gXDKN6t6i6jUq3qLqBcBVvVvUj1DNb1I9QLsAVZr+rHqPNf1YdQLRlOa/hDqD7f+wC4aKUqz/FBBu13+KCILgKdyv68egdnX9ePQotBlPZ1/aR6C7Ov7WPQg8nQaTNUJLPEyUEnPD1RuhTj4Gqy0QqQSXnIsVWn66KoQj6qLY04epHoRVirU/XRNVqXrojGEfVXQsjGK/CugU1Xpr8aJq4peuCS8F0LEl4LoBDvNH1x95pet+xYvghkFauKXi+gd5pf3dGWhlgV95pv1vpYd4h4S+kt1HlgUu5p59Gf0j7zHlCf0luQywKe8L1J/SHb/8ATqP5F2oAUqu3+VPoHbS9jU6FwAU9tP2Mw7WfsJlwgKXVqewl1DtKuPuH1RaAFW/W9h/5IFOv7D/yLRAcfbUqj7PtIqOjxh5OXQ+7l8Trbc40/gzk0fu/madMWmPoFD9Iui/NKHxI6VauAnrJDjwQseeFRm9SKJT4iRWTGAwqEjPVNMyiqtAxkdr6Mi1lNq9ZL5lz4imPiLKplr4FMwlOlzLclVItQIrr8mRgTq+iQhxKz+pyKahdJFE+ITJAsjwRWWQ4IrmmhkRgSAQwAQ8iAGIAAQmMTAg0CGxICSAEADAQAAmMQAuISBcQerAa4DYcgYEWIGADGJDQANCGgGAAACAAAQwYEWRJMiBYhiiMBkGTIsCJJMiwiA58CC4k5cCCA6OyJ7l5H36HpMnkrSe5XhLwZ61PMU/cZqwDEhkUDEAUwAAGmAAAcBiGgAAGADQhgMYhgAxDAAAYAAAACGIg8VRfno6MDmUvTR0IzSNsxqhqWxKack0XRZlVkSxFaLEBZEmQiTQVIZFEgGgQagQMBDwAAAagMBcAAYCAAABP3AAhgAgAGUcjbv5fwZy6OlL5nW25r2fPicqmv4KK6YrIPMWVPiWQ4MregbqyPBD/ABCg8pElxI0rlxEiUxIIkIAAUymfAulwKpIrGSNr95Je4ulxKLfSr8jRLiUx8QfAqnwLWVVOBEpUmXIz0+JeipiVTWDKo8S6SzFlEQl9WyfmmeXEvl6BnfEJkRZD0UVlkPRK5pIkRQwJJgxDAQAIAABAAmNkQEyMST4EUBIYkMAAAABMZFgNAuILgNekBITGJgQYIGCAYAADGhDAYAAAAAAhMYmBFiGxATjwJEYkgDkRJkGAmCExriBJ+iVlnIrAspvEkettZ79tCXuPIx0Z6TZi7S0i95ozVjfwDJDsv7mHZf3MjSfACCpf3MfZf3MCWQI9l/cw7JeswJZHkh2S9Zj7JetLqBPIZRDsY+s+o+yj4vqBNNDyivsY+L6j7KHv6gTTQZXiQ7GHv6j7GHg+oE8rxDejniRVKHh+4dlD1QJ7y8RqS8UQ7KHqjVKHqhUt5eKHvR8V1I9nD1Q7Gn6iCHvxzxXUe9HxXUj2VP1EHZU/UQD34+shdpD1kHZw9VC7KHqoDxUfSNUXJpGRcTZDWKNMr6cqiWmDRB1nziUUnwNUDKpLtvWiTiq3rxXyCJZEAUavtI9CajW9qug4k0RUdyr7VfSPcqv83/xLEMogqdT23/iHZ1Pbf+JYMCvs5+2fQOyn7aXQtAgq7KftpB2T9rMtACvsX7WYdh/1J9S0AKuwj68+odjH159SwYFXYR9af1CVvDxl1LQAr7vD+76hd3p/3dS0CirsKa5PqHYUvV/csYAcnbVOEKVPdjjLaOVHSijs7bWbeD95x+FNFdcfBT1yRlxJUuMiM+IaSg9CxcSqJakRYhMUeI5kUBMQxMBSKplrK5FZyQoaVS+Rnp/eo0SCYoFVQuKqnAqZK4cS5FEfSL48Azik1lGfmaCiSxNhclj9BmZ8TSvRMz4sMZEThwIE4PQrCY0IYDAQwAGAAIQMAExDYgE+BBE3wIICaGJDABgACZEbBLUB8hRGwiAxMYmBFggYkAxoQ0AxiGAwAAAAABCYxPgBFiGICaJEETQDIMmQkBFggYICaIPiWRIS9IAXI9BsKeaM455nn0dbYc8V3HxRKsd8AYGVAAAUxAADAAwADEADGIAGMQagSAQ0AxiABgAAA0IEQMQBgK8MuJrp6xRjXE1Umt025tMNGa6eqRihNZ1NUKkEvSMq0xLImeNaHrFir0/WDS9FiM6uKXrFiuKfi+gFyJFPeKfi+g1cU/f0AuQynvFP+7oPvEPCXQC4CnvEPCf0j7xD1Z9CC0ZT28fVn0H28fUn0AsAr7depPoLt/8Apz6AWgVds/ZT6B2r9lIC0CrtZeykHaz9jIC0RX2lT2L6h2lR/lPqUWAVb9X2X7hv1eVL9wMe2Vm1j/mOM15i+B19qym7aO/BR101ycqXoIOuPiFB+dL4CnxCh6UvgKfpFX8EWXQejKEXU3oxVxKZFcRz4iRCpACAqk+BBomyEuAZqqOlVfE0SM3418TUwmKBVULSufAFUR0ehojwM69IvgysYplNT02XFVXSS94aqUOBnn6TL4FNbSowxl4gShzIkocSuawAABjEMAExgAmIYgEJjYgE+BBcSc+BBATQxIYDEAADEuIxAOQR4Eck48AGRfAkRYEGAcwQDJERoBklwIkgAAAAAGIAExkWBF8QAAJImiCJoBkJEyMwK2NCGgJoU+I1wFIBI27Mq9ldRbMRbQlu1YvwZB6ztovk+gu2j7yVN71OL8USwvcZaQ7aPgw7ZeDJgFQ7aPg+gKsvB9CzAAQ7Zeqw7b+19CeBgQ7VerLoHa/2SJgBDtf7JdA7V8oS6EwyBDtX6kh9q/UkSyPIEO0l7OQdrP2ciaGBDtJ+ykPtJ4+7ZNMMgQ7Sp7P9wc6vs/3LMiIIb9X2f7hv1fU/cmBRHeq+ouot+r6i6lgmFeINVuk1qjKabZ6mnNrpxXgaIJeCKIGiBlVkYrwRbFLwRXEsQaWRS8EWRIJ6E0BNDEhoBoYAADEADAAAYgAADIAAAAAAhiABDBgc7bL/AIMF7zkz0idbbGtOmvecmpwEdcfFdB+fL4CqcQt9asvgOrxKfiCL6b81mdF9L0WFxpSIolIiFSQxIAoZF8BsTDNUy0kjS+BmnxNP4UExQZCrwJshNeaCs/MtgVcyyD4Fc56uRCsuDJpkKvohv8RhxIV15yGnqh11lJhi+KCUfSREZXNYNAAEgEMAAAAQiTEBFiJMQEJ8CKJT4IigJIYkMAAAABDEAc0WIrNFvSdZPXGAKyLNcrOSi3nODHICI0AAMZEEwJjEhoAGAgBiY2IBCYxMCLAA5gSRNEFxJICRGZIjMCtjQMSAsQ5cBIupQjUqRjLg2BQ9S22pTq1IqCyzu0tk20Um45NlO3pUV5kEjO10lQi40YxlxSJiGRoAAANAgABiAAAYkGQAYsgAwAMgNDEGQGAkx5QDAWQygGAt5eI8rxAADK8RZXiFeJL7fiUFtLiac26Mki+lJuRjgn4mimpetgyrZEtRljCennssVOftX0CtUSaM0acvay6FipS9rIK0RGUqk/azJKl/1JgXAVdl/wBSYdl/fPqBaBV2K9efUOxXrz6gXAVdivXn1DsY+tPqBaBV2EfGf1B2MfGXUC3Is+8r7CH931A6MP7uoFmQyV9jT/u6j7Gn4PqBPPvDK8UQ7Gn6v7h2VP1f3AnmPihb0fFEOyp+qCpU+cEwOftdp9mljmcyppE6W1YRg6e5FJa8Dm1+CDtj4qt/vX8B1RW33r+A6vEpPFRfR9BlBoo/d/MJijIiiUuZELUkxiQwpCY2JgUz4mhawiUT4l0Pu0GZ6TE9USYgVkaxInB5FU0mOBXOerkE9YMEN8NQ6KESq60xYJNb0MBhmJxpzn6MWbKFmo4lPV+BqjFRWEsIbc3McXHSWjBGq9h6MvkZQhjACgAAAQAAEQGxAQqciKJzIASQxIYAAAACAAA3WalGnlLRmFcTrUI7tKKIDz3F6HLmsSfxO0jk3CxWkveFUgNiKgAAAaeCfEhgM44ATASYZAYgyhZAZFjyLICAAAaJIiSiwJEZEhxh2lSMfF4ApYkdpbDzFPtOJF7CnyqImxy4stpZdSOOOeRvjsOpnzqmh0LXZtK31fnPxY2umilGbpRe/wAiXZz9cmlj4DMtK9yfrhuT9cmMCtQn64+zl65PAwK+zlj02Ps367JgBDs/72HZ/wB7LMABDs/75B2f98iYwIdkvXkLsl60upYAFapL1pdR9kvWl1JgBDsV4y6j7GPrS6kxgV9jHxfUOxj7+pYAFfYx9/UfYw8H1JgBDsYeD6h2NPw/cmMCvsoeH7g6UPV/cs5iA8QWUfSKydL00bYbYcS+nxKIF1PiZVrjqWxKYMtiRpbEmiESaAmiRAkgJIBDAYCGAhgAAAAAAAAAAACAYgAWRhgDl7WealP4HNrLzTo7Vf8AzEVnkc6twDrPFNv978iVYjb47b5Eq3EpPFSNFL7v5mZGqn90gYoyK+ZORALUkSRBE0AMiyQmFVVC2n92iqZbS+6DM9DENkQtUV01LJGDLqyzB5KItFcr8rTFEsCpRcl5qyWqjL4Eb3GaWkmhx1NPd0+LJK3igzuLIeimSElhYQyOam4jvUZe7UwHUksxaOZJbsmjUSmgEhlAAAAhDYgAQMAIz4ogTnyIcwGSRFEgAAAAEAASpreqRXvOvHRI5dt98snTUl4kqxYjm3scV37zoKcfExX+HOLTBWRiGxNFQhgAAJjEA0AiQCEMAEMAAQAMBEoiwMCZfZx3rmmveZcmzZ3+KjnXGpB6VLEUhlfaxH2sTLSQyHaxDtYgTGV9rEfax94VMCvtY+8far3gTGVqqvB9A7VeD6AWAV9qvB9B9p7n0AmBDtP7X0DtP7ZdALARDtP7ZdAVT+2XQCwCHaP1JdBdo/Ul0AsAhvv1JBvy9SQFgytSl6kg35epICwCvfn6kgU5v8DAsGVOU8+gx71T2bAsAhmp6gt6p6gFgiG9U9T9xb0/UCvGEoPEiJKPpG3NtjLRaF0Je5kKbzFGiHIyqcan9rLFV/skKJYiKaqv1JE1Ul7KQRLEFLtJeykPfn7KRNMkmBDtJ+zYdpP2T6kxgQ36nsn1Dfqez/cmMCvfqey/ce9U9n+5IYEN6p6n7jzV9T9yQwIb1T1F1DNX1V1JiAj/ABPBdRN1fCPUmMCv+L4RDFX+3qTACGKv9oYq+MSYAc7aVKSpqrLd3s40OLUlObxGLfwR6mpThVjiayiFOjTp+hBINdvmnEobPlC27xN7r9Voz1lodzaLfd0l46nErFbn9WY1xX8KPwMjeWa8/wAOPwBgrkQfEmyDC00TRBE1wBDIskRYVXMnR9AjIsorzGGZ6TESZBySC26KfoPJjRbVm5P3DtqXbV4x5cWVxyu66FvQcKEdWm9WTcH4su4LBBmUV7n9zDc97J4AIh2fvYdn7yYAQ7P3mK4huVX4HQMl4vOT9xYVnQxIZpAIbEAhMYmAgAAFPgVlk+BWA0NCGAwAABiAANNlDem2zcoIy2C81s2IypqC8DNfwSpqSXM1opvlmg/cBzBMYjSFgBgAhDEADjqiIJ4eQJ4ESYgEAAAAMAAAAAOnsaGa+fA5qO1sSHpSJSOtheAYXgNgZbGF4DXwAADAYGACGAAAxDAEADAAQDAB4AaIAiyQmAkMeAwA0hNDABAhgkBF8RjHyAQhiABDEFeJHHiIlBanRzbaHoo002ZaMsGiE1kyrTAsRTCSaLYyXiRpbEsRVGS8SakvFAWJkkQUo+KGpx8QJgiKnHxDfj6yAmBDfj4ol2kfFAMZDtIc2g7SHrICYEe0h6yDtI+KAkBHtIeIu0h6yIJgQ7SHiHaw8SiYEO1h4h2sPWIJgV9tDxDtYeJRMCHaxDtI+8Bzgpxaksoxz2ZSm222jX2sf/8AkLtY+DAyR2Xbx1ccmCvT3KkopYSeh2u1XgyEnCWrhn5BrHLTz8oyfBNv4Gihs2tVac1ux952F2a4U/2Jdr/axsuW3mbynK3uZ09cJ6Z8CuNaUfejo7chvVKdXdaWMNs5aNOe6tdx7hdu/ArwGAvanKpJjhVlBNEcBgJunKpOXPBEeAKbRlxNuy4/xKkscsGKR09nxcLfO76TJUaWRYOT9Ui5PwMqGBHefqhl+qFSAjvS9UN5+qBIzXi82LL96XqlFy5OCysYLEZBiGjSAQxAIQ2IAAAAU/RKyyfolYAMSGAwAAAAADoWa/gmlGa13uxWC/zzKrUV3SzQkC3/ABFWU3Sll8gOWIYjSAAAAYhiATENkQLY6xTAUOA2AgGACAYAAANAOK1O9sZYpSZwkd3ZUW7dtSxqSrHRYFe5L12Pcl65lpYBBU5euHZy9cCwCHZv12Psn67AkBHs/wC9h2T9dgTAh2T9dj7L+9gTAj2P9zDsP75ASyBHsV60g7BetLqQWaAiHYL1pdQVCPrS6gWN4ER7vH1pdQ7CPNy6gTzgeStUI+Muo+wj4y6gSyh5XiQ7CPi+o+xj4vqA8rxDK8RdjD39Q7GHv6gPeXiNSXiiPYw8CXYQ8H1AG14kd5eKH2MFy/cTpQ8P3AN5eKFvJcxOlDw/cTpQ8CjxhZDiVk4G2F8FqXxiimBdDiZVopwj4Fypw8Cqmy+JFhxpw9UtVOHqkIlqCnuQ9VElCHqoSJIA3Iequg1CHqroMaAW5H1I9B7kfVXQB8gFuR9WPQe7H1V0BDIFux9VdAwvBdBgULdXgugYXgugwIFheC6BheAwAMLwFheAwAMAAAAhgACACgAAIEDGAHO21juWvrI88j1d3TjVtqkZLKweVwk2ajNAAM0hAAADEMQCZ27ZRVvT3OGDiPijvQSVKO7osEqkyDJtEWZVABsQAIYALBTcrNFl5XWX8KXwCOcACNoeRBkAEwAAABDAbWabfgUmrd/5eTMoASEhgAwEAAMQHSs3/BRoRmsXmj8zSjKpIJLMH8BokkBxJR3ZNMRovqPZ1t5ejIzmkIAAAEMTATExsTQGu0odrb1JLjHUoOlsSUX2lJ81wMd3RdC4lB8M6AUgAAAAMAABgNHe2NrQfxOCjubEfmSRKsdMBsWDLRgAAMYkhgGAJJBggSRLAYJIBYHgkkAEMcQJiwAsDwPAAAYAYCwGBjwFQAlgWAEIkCARLIg1AZFjEwIMRJ6kcBHiSyJBFkTbC6JdAo10wXQjLxIrTTL4sywjLxLoxn6yIrREsRnjGfrosUZ+v+wVeiSKVCfr/sTVOXtP2AuSyPBV2c+VT9hqnPnVfQCwZX2cvaPoLs5e0fQgtwGpXuS9pLoHZv2kgLMAQ7N+0kPs368gJAVTptLKnISTf45AXDK1TyvTkHZf3yAmBDs/75B2a9aQEwIdn/dIXZL1pdQLAIdlH1pdQ7JetLqBMRHsl4y6h2cf7uoEtAyvEh2UfF9Q7KPv6gTyvEMrxIKjH39Q7KPv6gV3j3bSq016LPKvid/a84UaG4uMvecGS1NxmkAwKhAAAAh5EAnxR6BYUI68jzzPQqC7NfAzViDa8SLa8SUoR8CO5HwIqLa8RZXiNwXgR3EAby8QyvEHFC3F4AG8vEjUktx68iW6vAjUiuzegRzmIbIm0ADwACAAAQ0IlBZaQF82lbNGI33SUaCMADGRGAwBAAxAAG6xliDya1NGWwScJGzdXgZUKcSamgUV4EopEFVxCNak4v5HInFwk4tYaO+orwMm0LXtYdpD0o/uWUckB4xowNIQhiYCYhsXICy3rToVVOD1RvvpK6hGvDkvOOYX29eVPejxjJYaAiIb4iAAAYAMEADR2NiycVLRs453NifdyJSOj2v9rBVf7WWgZbU9p/ax9p/Yy1E0iCjtP7GNVJeoy/A1ECjtJcoMaqSz92y9IYFDqS9mxdpP2bNAAU9rPH3bGqk8fdstTHkCrfqeyYu0qey/cuyJyAq36udKf7g51fZ/uTyLOQIb9X1B71Z/g/csTHkCtSq+p+496t6i6liY8hVO9Wf4P3BSreqi0YFWa3qLqJur6qLgwBSu19VdQzV9VdS0eAKf4vqrqH8V/hXUuwJoCnFXwXUT7Rfhj1LsCwEeGJxZXzLIHRhanwNNN5wZ4rzTVTjlIyq2DyWolSoKUcl0bdZ4kaQgWpE40MAsKTWOBAJFkUOHnPgWKOAIpATSHugVoCe6JxAiA8DwAh4DA8ARayR3MakxgRxgCWAwBEBpBgBCwSDAEQJYDACESwGAIgMMAIjOShFyk8JE8HL21X3KapJ6y4j1HKvLiVxWlKXDkZmSbyxM6MogMQAAAAhPgMjJgC4o9Kl5kfgeaXFHp0vNXwM1YrktCvBc0QaMqqZFk2iLRRHAYGGAIkan3cvgWYK67xRk/cEcx8RABtAAAAgAAAcF56+IiUfSQF968U4owmy+fmwMYANCGAxiAAGCADobPX8ORtRlsFik37zWjFU0iSQJEkA0iWARNIDl7QseNamvikcvgepaT0Zwdo2/YV9PRlqaiVkExgURYmNiYCGAAXJ5ihMjTJgLADwIAGIAJI7Ow5edKJxUdTY0924x4kpHfAMhkw2aRNEESTwBMCORqS8QJAR3iW8vEAI5E5e8WV4gSyDZHKDK8UA8hkjvLxHleIBxAWV4hvLxAlkMkd5eIby8UBYmNMrUl4klKPigJjIqcVzDfi+YVIZFTj4j3l4oBgLeXiSTXiAYBoeV4hleIEMCwT08RNrxQHgeZZBohzBPBtzak1ul9KotDJTfI103hIlV07arTdPWWH4GhVqS5/scyDL4y04kWOgq1LHHX4FE6idRySePgVwkyyL95FW29WG83KL6Gh1afJPoZWnJY3mixaJLIFyrQ9WXQO1XqS6EEiaIIyq/9OfQi6rx91N/IuxkFoBR2kuVGfQN6p7GXQ0pZ5kaNJ0otSm5tvOWBTvVPYTBSq+wl+xqFgDNms/yJdUPFf2D6o0oYGX+P7B9UH8f2H/kjUhoDJivjWj/AOSEo3LelH/yRop0eznOW+5b7zh8ixAZezuUvuo/UhKFxzpR+o2S0IriBlVO49nH6iSpXL/BD6jSNAZVQuPVh9QdhcerD6jXqiFOk41ZT321Lk+CAz93uPCHUFb3H/T6mthxAyq3r8c00vieW2nVdW8nJvKTwj19xV7K2qzfBRbPD1Jb023zZrFKgxAxG2RkWRibABkRgD4EQbEA1rNL3nrHb1N1LeXA8rRW9Xprxkl+57Rp44GMljE6FRc0VypVM8Tc1l4ITptLJFc+VKpgg6dTBtkskHF4Ax7k/EOyqesaZRaIgZ+zm21vaoquozjReuTYoLLlzZnvV/AZYjkgHMDaAAABMBiABoQ0BO7zuwec6GY03LzTp/AzAA8AADGIYAAEqcd6aXiyDqWlH+DF5xk0xoZ/EWUKe7CMV4F/ZtLOTKs6o4/EyfYxSy28FmME4xCqoUYvXLLVQj4smkTQFfd4+LMm07KM7aU4Zc46nSUQlHMWmEeMegjZtG2dvcyX4XqjGbQhMkICIDEBOnzJkKfFkwAAAAAAAEdDZDXfIJ65eDnmmxk43NN5xqQey7Cnp5odjS9Qtpwbgn7g3XnBhtmaSqqHY5T5liow9UuaxoRAh2dP1EPsqfqImo6ZGovxIIqlTS9BB2dP1ESw28DS11AgqdP1I9CFaUaW7igpbzw8LgXyiljDBeDAi4U/Zx6BuQ9nHoSxljcGBDch6kehJRguEI9Cap6ZyJe8BbsfUj0Ddj6keg8eBJrTLArnHzXuRjvcm0Qpxn2UVWUXL3Itjq9dBcwFux9WPQHCPqx6EsIGsICO7H1Y9Aws+jHoSwG7ngFRwvVXQjPSLain7sE5R3XpqPCayBRbzdSnvThuvPBotz7l0G/2IviAfJdBPXkhrV4JShh8QIfJdBP4LoNavCF7mB8+ekmvAETuFu3FSPhJogjo5rYMupszwLoPUDSn7y6nLDSZmjxLoNIitakX0nle8xwmi+nNaMyrSs+JZhNJplUZZWSaQVbvcicJKWnMpbXDmdCjSp28N6eM82QUNuIoy3tCN9UjFxqU2pRbxoJcFJcQLVNwBz3nkgpJxw1qNLIFsMYzyJSaayRc0opEdx7uSCbfmjisv3FbniO6RqVNyOVr4lFj0loTerzyMtGo5zeODRfqiCUk29OARi5SwDbjFeLIKUkBdJreSIODTeAct7USmnFrOqAlFrmTbWU8FQZAsnNNrHIN5tJJaleX4Fi1aaAnLCSRFxaSa1E6mdGLVx0KM20X/wDHV/HcPFy4nrdsNx2dV+B5Fs1izUQADaATGJgIfBCQS4ARGIAL7FZvqCfOaPaqLSxxyeO2VFy2nb41xNPoezctc8zGSxRKPHxIvL4kqksPK1IOfmpmVUyi48SEuC0LZSeGUyeiATa+aKpPUlJ6lctSoeDPd60JItUmtCFVb1OS9wg47ESa1InRAADAQhiAAQABOt9zAzmip/h18TOADEMBoYhgBpsIb1dZM509mU8JyZB0ksFsW3HGSuOrWSyKwYaHLGCVPTiGMsnBa4aKJpJonGO9yIpFkNEQR4PBJLxG1p7wigMG2LSNe2bisyjqjy70eGe4lT3tM5R5fbNk7W5corzJ6o1Klc4QxM0hCGAEqfMmQp8yQDAAAAAAAuttK8PiUl1v99H4ge6oS/gxx4EpJxaa1I2q/hRzwwTb1wcmkXneyRWsmW4eCG7rkKe7o9QysY5iROEU2BHXGR0/fqSnoiD9wDljOgJiw9BtaaAHMeuNRJZj4MWuQJLKeWSnOL9ESjlCcfBAOL095JvzSMY6aE3T04gJU8pYeoOOFx1JPTGBaSfEKWG2NvGgYwxN+cgJYcY8BQ01ayTk+ZCOeJAp668iCXHwJvzpYIybSwALKT8BSa0wGmB4KIJ6plskpa5IxiskpRe9otAK2nFkXJ/MsccxIY1IPCbThubRrr+5mdHQ+0EN3alR+KTOetDpPHOpR4lsWUoN7DKNkSyGrMcarGq0kwroRTyXQng5ne58sIfe5rgkQdhceJcpvCwzgd8q59Iava3KWCaXb0Sl5y11Rulc29aluVnuvmcKlb1p2/azqtNo59etWjUcXNtImjbvXMqO6qNCWVvbzkzRS3d15lrg8oriovxYJd9rafxGOpt6qEo4eqJxwk1vLJ5N3lb2jLFeV0vSz7x1NvTPTiwjU/vwn7zzLvLiWu/j5kXdV9POwNG3q26b4yWBpQbWJJnlI3VZZ87XxQO6q4+8ln4jqbeui6VPTeWRSqU8+ksHkXcVUs9o+pGVzXeP4kuo6m3sXWpOK89Z94pTiot5j1ORG0i7JTnVk5tcc8Dk1J1oTcZVJPD8Ro29X29Jw0mkxKpTUfTT+Z5aU5PDjP4jqzaeYyfUdTb1Kr00vSRKNWhlZqLB5DtqmMKTG69RrG8+o6m3rZ3FFSS3lgc7qlHRSXU8f2lR/iY96fOT6l6m3rXXpNZ7SPHxJU7mg871SK+Z5BSaksyeAlJ5ym+o6pt6HbFelOxqqM03jTqeTZrhGdaFRKTbjFy6GTJqTSUgDgIoGIYgGDpVJejCTXwGtWkdylTvo04wi6SSWjIOLCxuZvzaMn8jXR2JdT1qbtOPjJnVUb7dxK5pU17iNRW8Hm5u5VX6sWFQtKFrZVY7kt+a4z5I6Er6ilpUTZyr6u5UF2VHsqOcLPFnNy/Eno9N3y3UfOmivvlv66POuo2uJDfZNG3oHe0Vnz0Uu7o59I4beoNl0bduV3b49PUrd3S5SycbIZwNDr96o+sDuaDj6eGcgGxoW1PSeOGSAJ5QGkIAAAEAAAAAE5OPY7vPJQTlwIAAIBgMAABo69tXpU6MY5wzl0sKS3uBZVlDe80g6/faWNZEoX9HGsjhJjWMk0u3ejtChnWWhPv9vnKmeeBDQ9Gto0cYcicNp26WHLB5xAND08tqWzSSlliW0qCWktTzODTZzhCpmosoaV3VtO35ywUbRr211ayi5ectUzFdStJJuCxIwPXmJEZmsMRbUjjXiVM0hMQwAcCRGHMkADEADAAAZdbNKvFy4JlKJReNQPa0dpWqpLLeMFb2pbybfaYR5HvM8bu9p4E6NXclmWqMWLt61bVpQjq9HwZGW1aEZavicS4vqdS13Elnlg5zryzrqNLt6qG1bdzxvlktrWy81S848equJZTww303ne1HU29V5WpvC38l3le05s8hGo1LOROeW22Opt657YtdfO0IrbFqn6Wh5NthkvWG3rntm2lonhj8rW2Es5PI72A7V54jqbezjtixUfOk0/gQntu1ksQlj3nj3N8RRl4jqbevjte2X4ycdsWnGU8Hjt/XQTlnxJ1NvZ+WbPGk8h5Xs86TyeM3sEoSSll8B1NvbR2hQcHNSe7zwjPHa1sq2stPFnMsdrUqds6ThxWHk5VWrvVJY0i3oiaXb1s9sWcsYqacxradrKPm1Fk8csLiJSXFPBeqbew7/QT3u0LvKVpKm1vptHit9v8AECrOHB5HU29j36hhYn8Sa2hb4+8T9yPFyryknh4Eqso6qTyTqbe1e0Lbcb3se8ff7dQTdTj4niu2qSb35trOcF0rqUqai9Wv/Q6m3rO+W2v8VfIFd28uFVHjXVlvNpkqV1OlJe55HU2v+0kWtopvg4nKO59qF/zNJ4/C9Thlx8SmhS4jQpamkOJNQbIRg3q+BateYC7CT1QdhNsnGTWcElUedEBT3epngTja1HzSJqpPOSXaNp5ZFaad1XhRVFyW6tDJVoVaknLeTHnK0ZFykgF3Oq3rKKG7Coo5c4h2kvFD7aXDeAj3Ob/EkNWjWnaIHUb4zIpv1iov7puxz2sWONop4/jJfEz72PxfuJS10ZFae54/NT96DusW9amPkUKo1+PBLtccZ5KLe5p5xV0+BZ5PWfvNCjt0vxEu9/3Ig3N1YUey7XzcFKtN9N9rHPvKldwa856kY3EHJ709BoTVrHex2uPiSjawaw6qKaleG/mEtCXbUmvvAJq0pce2wKNpReW62Cp16friVemuYGhWdF8K/uG7KjzuM/IqjXt8edLoS7a2f5jWngBc9n0dP+ZQdwo7y/5rCfuMyuKC1cv2Jd5t8rz/ANgOhsy0o0r3zavaPda3ccTk7UsZ2N01xpT1hLk0dHZlzSd9BU5Nt5x0OxcUqNxSnSuIb9J+c8cYv1l7gPF5yI6N/sWva5qUv41F6qcNTmNtPDWCokIWTRb2Va4ekXGPrMBW1ONSp/Eluw8TpwtbbnetfMrmrShijVi3hZyhwWyXxcs+AVerbZ0fvLqUvgyynX2bQf8Ay1B1qnLKyVwq7HhxhKb8DRRv0/M2fYYfDeaIKb2Na5jF3X8NfhguRj7nSx6bLtpVKtCqu9T3qsllpcvcY3eU3HGuQLO508emyLtaa5sr73D3kXdRZUW92pPhIjK1gvxFXeIidwuWgFnd4eId2hj0int2Hb+4CXYLxDsF4ke39wd4fgBJ092JAbruWmNBMBAAigAAAQwABzj5uSonOcmt3kQABiGAxiGBooUd9al3cVjLZkjWlBYRZC6a0bZBerNJ8SXdab56mfvKf4nkrVxJcJagbVawz4lysqU1plM5vepv8TDvVRcJSCug7CmuMmmLuVPHpMwd6m+M5D71P1mEblaUVxk0Sjb22NZPJze8TzneJd6lzCunG3t97zm90J21D8EsnNd3LGBd6kgjqdztnTzKTycmtT7Oo4rVcizv02sZ0K51O048SisRIiwHAkRgSAAAAAEAASNthTtp73ed5LlgxIk6qhprkDrK0sGnrPPLQrrW1rBrcy1jU5yumvxMffJc3kit9K3tpccpF6sbJvXex4nJ71niugd7a4NgdWdlZp6bw42NjOW75yOV3x+8FdvPFgdWWz7WDa85i7jaLXzjmq+xx3mS7+n4gdGFrZtpSckuZOdlYxekm145OX3yL4tiV5TxrvZA6vk+ySzvy+Qu52CWZSmvkcxX0McZYB3lKXpOYG2pb2cZZhKTgW9zstzMZto5neLfxn0JK7oY3d6pu/AI3UrW0lNxcsEqlnaxxuveRzlcW3jPoS71Rw/Pn0CtLt7fPgviOVtaN4jJr350MneaHrT6E1c227pKon8ANc7W1hHeVRvwwVqhbt5cmjN3qj68ugK5o59KXQDerKznwrtsJbPt48auniYVc26eYzln4Eu+0mtZN/IDT3S1eV23DxFCytpPHbYRm71bri30E7qg9VJr5EGp2VrnSrlArC2l6NbqZO9Ul+N4+BLvVPOVPHyA3+S7dxzC4jjnkpnYUMebcJ/Ay9vQ9q1n3Eo17dS+9/8AEDTHZdFpfx9XyJS2TSzpcxb8CjvlvF6Ty/8AKQldUG8qWvwA6H2pWVSl4HnsrB6j7Sr/AJaC/uPNqkZx8XJXkeMliol0KGEjW00oWUiDcnnCOhC0lPGFk10rCUF6KZOy6cTcqPhFjUKvqyO8rWXHdWCyFvKLyo/LBOx1eecKvNMfY18egz01O37SWZpJI0q2VRY0wvcTuvV4/saz/BJ/Il3W59lJ/I9jC2xJLGnjgtlT0eFr7h3Xq8R3W59lLoCtLl/lT6Ht+xePOWGQjRk6ngh3OrxfdLn2Uugd1ufZS6HtVazeXL9hq2b4Inc6vEq1uPZS6B3S6f5M+h7dUGs4j1J9hPGkcofyHV4buVz7OXQI2Ny3pSl0Pddm0vQ/Yaoy5QXQdzo8K7C6X5bfyDuF57GXQ90qM86wWCaoy5xWB3OrwPc7pfky6B3O7evYy6HvnRS/Cg7DMdI4H8h1eB7ld+wn0H3C7a0oyPcyoTWkY5IuhV4KI/kOrw3cbtZzRl0BWN2/yJ9D3XdammiLFQaXDUd6nV4HuF3w7CfQO43fsZL5HvJW7eOTJK383XiP5F6vAdyul+TLoCsrp8KM38j3/YrGqJd3jjgsjunV4vZFtc0dp0Z1KUoxTw3jgelqNRW9JuEU9JRWtKXg/czZKjjMt3TwMVRt1VGFSMK2PMc/RrR8H7zUu0s0rm3TW+96k/XpedCXyMtXcqvM1bVPfjDLJTjTqNOU7KrzjLWD+BVUnOT86dtN+MdDSK1Sox1jRpJ+5ZJTk4wb8OQs6434v3QRReVJwovs1mTAyq+pb77xb73vwXwvNkvWVu8/Ay07/s3ivb5+RrhtPZujqWuH8AJraezKbTp2jk/fE0w2pe3S7Ows+zXrY4FcdsbMpfd2mX8EWx2xe3S7OxtNxPmkFcnadhed48/NSbWr95k8nXePupHs7OzrRtsV3v1Hq2Wu2k1jGDHdrq8Q9m3XsmLyddezZ7GpbVXotEVu1rRY706vJPZ10l6BHuNx6h63us1q2UStG29B3Tq8w7OuuMRO1qrkeilazXFFEqDUsF7p1cPu1X1Q7tU8DsujyI9j7h2NOP2E/Ak4uOj4nUdAz3lHdjvFlTTEIYG0IAAAGlkRfawVSsosgoqUpRWXwKzp39Lco6Lmcwb2pjFkaCAnTpucsIibtlrer7uMtijO7Ks3wF3Gs3hI9JGg1xWhZ2GeCwzn3b6vMdxrJ6xJLZtdxzoemVspvD4k1Yx5SfwHc6vLeTq6DydXXE9bGzjnDWST2cp8NEO9OryMdm15cFoC2ZW9x7CnYKMWuIKxhzRO9Xq8g9mV1xDyZXPXOwXJArHD1iO9OryXkuu/AFsuuz10bLK8Alawp6ykorxY706vIrZVfI3squj1LnZRazUy/cslkK9lJ6y3f80cF706x4y4t6lvjfXEpPdbSsbe92fJ03FtLMWjwrTUmnyZvG7Ys0aAEBpDAQwAAGgLaFOVWooR4s0y2LcuWWjb9m7N1rntHwj4np6lGC1ayc8steNzHbxL2LcIFsW4lwR7SFOm1osj7JR4LQz3q9Y8X5DuUs7pLyDcs9i6Tlqh9j46DvTq8a9hXK9/wIPZFZPB7iFD3JkKlhGct5xQ706x4ryNXeiJPYlzH8LPawsorlqS7sueR2p1eH8i3HgC2JcHuJWsZ6lcrOPMdqdXinse4zjQT2Nc+49pKzTWmRKxzHTI7U6x43yNc4ylkj5IuvVPadxa5i7m/FjvTq8X5KuceiLyVdeqe2VjrxJKzxpkd6dXh/Jd16geS7p67jPbTs5eJF2cvWwXudXi1sy5T1gxvZd0vy3g9tG3x6WpYqXJInc6vCeTLpflvoHky69mz3nYp6NDjQS03Vgvc6vBeTLv2bwLybc86b6HvXbpsHQitGO51eBWz7n2Un8h+Trn1D31O3jF54/IcrVTecJfIdjq+f8Ak659Rh5OuvZvofQVaximngHbxenB+OB2Or58tn3T/KkN7Nu/Zs+gO3ljCw/kCt8Lh+w7HVwPtEm7aMvCRwoLKR6HbS7S1z4PODiUacpPgSUp06W9jTQ3UrXe1wkW0KKSWhsp0XklppVSoKC0Llb1JrhhGqlb49I0xp6LJlph7DGEWqhlLEdTYqa8C5Q04EGWnapLXBbG2UV7i9RLFAKzqlFLgRlT85JGvc1B014FRQoJ8h9lFckXbgt1kVS6Sa00F2b4F6jl+4bWOQGeVJZ1JJYRY45FKGOGoRDd04DUG2WRWhIqqZQW8Nx0LVBNCejCKVDGmCW75uMF2Ew3dQqpU+DG4LOhZjAmtdOIRBxXgKUE9SzdwHyKK1GK5BuJ8izdQsakFbpprGBOisF2AzjiUUTp+Y0vA4V24KjJ1aUqtq5eco+lRlzx7j0UnFQk3osHBqqo7hytKkYXSWtOfo1o/wC5rFmsO/VcMW11Ru6PKNX0l7ihxk3l2VKL8Uwualq6j77s6pb1OcqecGdysc+ZO4n7tTowv3sYTcc+rDiZ9q0KsIUJqW7KSbUS+G+ofwqPYwem9L0mbPtPZqns20eXGS0UvDQDg07ytR0r0N+Pjg109pbNl95a6/5THSubm20q0+1h44NkNo7NlrVtNfgBqp7S2RDG5a5fuiaqe07q7xSsLTsov8bXAy09s7LotdlY5l8EaY7Rv9ouNOztuwpfinjkSrHoqdJxoQi35yWrHubpKOYxjF8Ugk8rwOTaqUUyuaSWMFvxISxh5Cs80vkVSiuRdUkkUTmgjPOOryUShx0NFR55lb4AZZw5pEJQ9xp3csg4lRnUM8ii+o79vLd9JGyUdCDWVgo82+IG26tf4zjDST1S8TIqU3Pd3HveGDrHNABtYbTWGBQjobJhv134pGA6exIOVxLHgS+LGu4it9RlrzLaWzbe6XnU1n3Fd5pdRjzwdOwg1g5bbZV9lKFX0Kkokl9jE9e8PoeioLQ2QeETtV1HjLv7H1KdJzoVt5pZw1xMexrfs3OUl5yeD3N3UxTlu8cHnI0Y0JSSWucsu6mlkMPiWpZKIt8i2M8GVTwoyT8S2KTehn31KWrL4TjGIGiCWOGSagsaaFVOp4YLYyy8gWRgsDVJZ1En7yxcAISh4IFT8S1IluthVO6vA521KNWVSnONJ1qS9KC4nYUGnwKbmtTt152snwiuLA51O6pU6eI2NRfGJVO+lUluQp0qafOozoxt6939+3Tpv8C4/M1Q2ZawjpRi179QjzdeVSyn2kY04qS17N5jL/ZnlLtRdxOUPRbyep+0kbenSkrOE8p+fu6xR5TdbW8+HidcWMkEhEpPLIm2TAQwAcVliNWz6HebunS9ZpEo9l9nbJUdmxm1509TqdknxLaVFUaMKcVpFYHg4X67RT2cVwQ9xFjigUchVKpYY+zT4rJc44ElgCuFNLgSxywWJZ4E1BcwirdQbqLlBJg4LOQM7h8g7JNFso+A0sIKz9nhj3FjBYyPAIg4rgCplyS5DxpqBU4AormTx4DUfcFQUExSpItSG4aEGbsUtR9kuJeoklHAGbs8cgUFngaWl4Ed0Cvcj4A6afItUcDSyyop7LLJOjjgWqI90CjslzB0fBl6iLXIFUaPi9SUqK4LJYuJLjxA8BdXMrut2dP0Ubre2jCC5lNDZ0qOFq5Pizoxtpwp+m/mBCFHEt5m+3o830KaFGqvOqNPw0N1KMmQG4WKGeRZGDwSUQqKhoOMC1RwgwBDdwyQ2huDxkCBLgNIGtQhcw4k9zKFjUKSjgGiaiJrAEASyye6mPdwBFwRHCyTk8EWvAIQJDGloFLCQh8GPCKE4ZIqOCYY1CEJLDLGiLiAmkxOKJJag0BHA1BPRkmtDHtO+jY2FStLjjEfewjjfaHaLV5R2fbS86Ukptf+im6VCpTp95cqdKetKvHjSlzT+ZwtlwrX21J1oveqwi6q97R6CdVulK6tKauLWq/49u+MJc8HSTTO9s9SO2KaxCVG9pcpZWWUZ2m5f4OlS97xoVJ2Dk5W13WtG+NOfBEJypt/xtpVKkfCJpF9JzlcxVSqqtXeWd30YnQ+2NWEbKlQk05N5a5pHNhNU6aqUqThRi85fGRx77aE9o39SrVeknovBDSJUal1bLO521P4ZN9vtexUv+YsteeImKhXutnPLp9pS5HVobb2ZVildWmJf5cgWrbWyILMLLMv8qNFHaN7tGpGFpb93t0/Om1yKo7Z2PR/w9lvS/yF8by/2i0qdHutstZN6ZJWo9JuLdRXJLmWL7tL3Fckcm1ckiipFPmWVHhmarPQIrq+bHUyTqJLCJ1ZmWb1AsTXiSWHzM+dcDXEo0YjyIThzHHxRPGUBS4LgVTp4ZsUdNUVVKeQjjbVp/w41FxT4lNptV0XF1aUajjwfM71OhTlVUK8VKm9Gim9+x8pNzsq2Vx3JG8cmbHA2jexvayqRpRp6Y0MZ2ZfZfai4Uk/mW0vsjtKb86MIr3s12iarhGzZ1apTuF2UXJvTCN20PstfWVvKvmNSEfSUeKNP2Ts1OVa4ktILCz4i34ukblZu4uej0OrZqefRMN+4OpNzXBppo6lpK4lSg4LKwcq3HQo7yit+DRa5TWmMojCvNRSqQx7yzezF66EVnqvzdWcS41qyaZ3KscUm3q8HDnrJ6FSoRZJzK8chLQIuUkuBbCom9TKSi9QrbCpHky6NT3mKGGX0/eQbac1JFsNUZ6ehopyS9wVfGPvLYL5lUXzRbB6lFdw6rxGlHjzfILeyhB9pU8+r6zNEZE4kAkkN44cSSXzFUlCjBzm92K4so4FzbXlhbXChSjdW08trHnRyeBqVZbsqfCOcpYPo17tO97rVuLa2i6EVq5PVr4Hzm4/i15z4bzzg6YueSrgBoVJOOHqvEpqR3JYzk2yQCGAHd+yVOMtsQ3+S0+JwkdPZVWVtc062qwyXxZ6+lNJcislTqKrRhUjwksjSODqhgS44wWMMIKju5DCRL5klECCS5IkkSSwDCIoYcR4YVHCDdTQ0AEdyK5EezjngWBoBW44BIsa8BAQ3FkNOBYkSwEV400BIsejHkKqwgZN6cEJAQ4sMZLcZFu5II7qAswDi2iiCAnFBjD4BCxgTWvvLUgwBSo59wNLxLXHw4kQrjqlurVDjBTl6OUX7jk8F0KajwRkQjBOOqJRjgsUR4WQBR0FkmPCKIJZHuksEgIbpJrQegBCwG6iQsAHATJceIBUQaJJa6DaAgBJLUTQRW1lklHQaQ8FEcYB8B45hxCoPVAkyTQ1wAgGGieEgxkIQDa8AAWNQJA0BFHk/t1cuMLe3WieZHrHoeM+3kP41pPk4tfuXH1L45X2cjWd/KVtNRrwjvQT4S8Udpxp1rmVa0quwvn6dGekZM87savTobRpus3GnPzZSXGOeZ6W+tbpUd6vShf2+Mxq0356R1YV1al2ku97Kp18fihjUojU87NHZUYS8Z8imnXjTTVO+uKOPwzXAqqXEqmju6tV+EUBO8lNUZzr1IyqKL3YR4RPNxeJJ8Ed6vbVIWNWc49nBrRSfnSPPliO1YbSq2T3atLtqb4P3HWhtXZVRZq7Obl/kOPsuveQpqNK37WK4ZR3aFxteUd2Gy4J+9EU6e0IN4sNk68m44LVTurirTe0K8aS3lu0YcyxW22a0f8Ama9G0p88ccFEZW1tcRja797cZW9UfCKIr0jWEUzngqtto0LyDdGWXHSUeafvFUqZycmkKk+LZjrT0yiVap78GSdTPBgQqTK+ITREqDmPIEt3PxAkpPBbGWNClJk1yCtaehONJSkmZ4TkseBdGrqBpls/f1oSjPxT0Z0qMKtOCzDgc2EnlOD19x1Kcq26uPzINEJLGqwSbW7oitTnopwyvEvhuuTitPAKw3yUrSrGb3YuLTbORs2jSo7LqOkvMbePedy9tlcWdenLnFo5O5Gz2DBcGoa58So4UZRlXkprR6M9Ls63VKilq0eb2fBXFZrk9D2dhBqhGL4JYAk7enOOMYKqlnGMNGb9zwKq0eGQOXUjvJo4lWO7VlHHM9LUjHLS4nFvaW7Wb4ZA5zjrkju55GiUHxFGGQM8l4EoQzxNHYe4shQ3XqBRCHDBfFYRb2fgSVNIgUcl0ZZ4sritcE1oFXwl7y6EtDLH3k41N33lGqE8PU0RmjFGWVqWKoQa8rxwc7aUndXNOyUsRfnVGvDwL+1xq+Bg2dLtrq5uHzluoqHt++VrYO2opOVSOMeCPnclu1Gn4npPtTcVKN7JRlpJLGp5uPnSWdcvmdMWMmhyTlHh78FlzRoU0pLzmUTSUvNWETr4Uo5l5rNsqNyk3pmInTguEskmoyqKMeDeMnTdDZ9p5s96tNrk8JAcyCgpZwaM8HwRJ3FBSaVto+DyV5yRXtPsxtKNxQVpU1nTWj8Ud2X7Hz7Y133LaFOq9U9GvcfQd6M4xlF5TWUzllNNwIHrxQsMZlsY00Hl4Em+AcAJpknhori3klkCLWNR5DL5ggG2RJZTDAEVqPdGklwJZCI4wG6SHyCo7mCWMhnJKL+IRBxBLJZgN0CLjlEMal2CLWAI7o1HABzAH4YBLAY94NMAcckcE0PC5gQSZNZQAACwPQAM0IKCBaljWhXva4RlTaDAxgLAvcSQJagCGwfEaTKIY1GyW6NICCJIbSyDQQhYJpD3fcBDgA3Ftj3QI8AxlEnqDWVgoglhhInu4QsAQxkeCWNdAwQQ+QYLEsIi9CiI1jAYbYsYAOYYDgLPMBhIE9BYAjk8z9u6e9sy3qJaxqY6o9K00Ydt2MdobJrUM4njei/eiz1K+aW84061OclvRUk2vFHuLfY13GjG62Jfp0aiz2UnlHg8OLcXxTwaba+u7TS3uKlNeCeh1057eznLbMXu1tmUKr5tY1M9WrfxzvW1taLm20ef/wCIdqYx3yp1MNa5r3Mm61WU372NG3Tvr6mlNOq69WSa3uS+BwmtS3GhFxzqaR1tlbRvI7ltaRi5csnpqFr9oayW/cUqUTwcJTpzUoScZLg0zdLbF/OKjO6qNL3k0u3q6+z7Wk97au1XVfqKRgvNvW1rSlb7LoKCejm+J5mc3N5lJt+8T0GjbpbFv5Wu1I1Jy82o92fzPXTrLOjPnzljDR6Oy2q7ims023FYeOZjLFZXTrSy/cUtYyOnVp3Ef4b+K5omqPzMNqHFvUbjwNKo5wWO2lo+ARi3NNBxhppxNytlxXAq7BZeNAKoxbTTRKKW98C2MGuI4w8580RVPPTgSUXyLtxcN0HDBQ7XPeIZemT1MNzcR5eiv4kcLOp6OnUlhR7PL8QLJbkVzyVVKrhUjL8ONS9U86y4lF3buUU46YAzbVubiFtGVnT35TeH7kcbb+/DZUVzjjJ6FwfZx9xx9vwU9m1vcshXG+zS360j29CKUFg8b9lI4jOfvwe0oRcYrXJYzVupXPXQtRGayysysNWi9/eT08DmbQpZqROtX341E0m4vRmO9jndMtuX2TRbC39xaoPeSNSotxTCsyoYiKVPTgbez83CK+zfMgyOGiBx5mudPGNMkXDKxugZlHDJYXgTdPUHB8gIY5Bu4JqPiNx0AIvQksEVhIw3e2LS1e7Ke9LwiVGq7qKlb1Jt4wjJZVadps9VKlSKbW81nU4O1PtE7qlKjSp7sXzbOLOpOUdZtr4m5izck9p3Tu72dTebjnTJClSUpJOWPeRUNd58y2K3Ytxnh+HibYLGJ7vgyVbCS3v3Koyy3vcSFR5ljOSiVBZqrHxJ3eFNSVTeb5eBVSl2cs8SbUKjbxhgVKUlzLFUkJ0lHnkkkkA41J5R9A+zl07rZsFL0oaPJ4GOPA9b9kJ5p1ofAxn43i9MxBF8mh7pydCDORPKHGL4gNSaJbxFxBBEsaZItslutYHKn80BGHEmiKiS1QCYJjwS3MrQAxpoGccSOq9w23JaASWOQ1HBDVcSUG8BFiQYEteBMBJA1glgTKm0N1CWhMCLtHiR1bLMCAikPA0MCIIe77h4ARFkpLHIFjAFLEok0PBGleAUdSbjqNRywiDgNItwRSAiohjUswG6BACTWASCbJR0HgmloGCm0UsDHgMBNlghPhhcSTYlqFChgMEh4Ag45E4ZLUhNBNqlHDG48ybWRNBdoJZBRLEgBtW46FepoZBx1Ar3QwWMi1kKhLTAZ0JSiVgHF4Iyi+RJLUeQPlm3Lfuu2bmljHntr5mE7321go7dckvSimcE74+OV9SjwI584sq0504w3ljeimvgVpFQPR4IvRk1FzlLCzhZI50AT4IEJvIwJIMhyBLIA1mJ0Nj1KXbdhXbjGfozT1TMD4MjF6pkHuLTZ3dpSnvublzZspUFJ68Tm/Z3aMbu1VCo/wCNT0zn0l4neoQ87U5V0iPYbqWEWdk8LQ1xhp4k4xyZVgdFvgtCHYZ0SydOUHjgQUEnw1KOZUt14YIQpKK8TpV4ea3jUp7LTVYIM26muAnSUscjTubobqYELS3XbpvlqdmjhpN8jDaR3W3g6EPRWCxKtQpreg0CFNpIrLIt7dcZcTk7d8zZNxJ+rg6VRyhJvLbzwOJ9qa6ezNznOSRHRD7LUHG1i93jqz1VFJRw+JxtgpQtKUFxUVk7sY6FjOR6CYSTXvI5aNMxU6qdaVJxaeMp8mYb5Y3fidDfjUy1xRzr2anONNavOTDcV0EnNZRuUHjRGOj6aydFRaWgVU1pwwyCimtS+UHJYIwp+bh8SIq3WRlDXTQ0KLzgHF41KrHOnkrnDCyzY4NcUVTisPKIMi/Y5O0dv29k3TS7Sp4LgbNq1VRtKji8PGEeGrUc70nlyb4m5Ns2tN7t+8ucqMuzj4ROZ2kpT3pNtkWmnqOEW3nGh00xtOa1zyEteI23lJak6LUZvKKgjjKec4NfZJ01PG6n7zNCi557NNvwQpTajukGh2WYtxeUYp05QlqtDba1pQgVzrpSaayVWWKUueC5QaSFOVKXCLTLKTSW6EJ02o5Ky/f1wU6ZZFSistHqfsfLFxVj7jzFNa5PS/ZNSV7J403TOTWL1rWuQXEb4i0OToljQWqJJEoxyBBLe9wbpNxwCQQIkCiS3U0BDd8AwWbiwG6EQ3R+4nujwU2jhNakUsMswGAm0ZLeWCCjh6l2BbqfEBpLAYBeAFQAA0sgRUdSTQYwMG0cBujAhtHdHgYFNlgeMDEACwMCChIfEs3ULdI1ssacBpDSGE2WBbpIOYCSHgYBNo4DBIMA2SGPAF0m0RseAaAray/cPdJJDwDaG6NIkwAMCcRjAhgGieABtAMZJNBgG0cBjBIYNqsZBwRZgWBpdqmtCrc4mjBCceaI1tTnxFoT3MkXHAV4v7fW8FO2rpYk04s8jFrejnhnU9x9uae9s6lU5RqY/b/8PDLgdsfHPL1qvrlXFzKUFiHCK8FyM+dNBByNMpUpunUjNcuPwFNR3nu+jyI5BgRaLbam6tRRfDi37iBot4TlGp2fOOoFM0lNpcM6AiKeSSA6WwKdGttejRrxUqdbNN55ZWE+uDn3FHu11UovjCTiEKsqdSNSnJxlFpprkyVxXqXNeVaq8zm8t44sB2tzUtbiFak8Si8n0TY93T2jaxq03r+JeDPmx2vsvtLyftKMZy/hVfNkuSfJmcpuLjX0SEdC6ECdNQcd6PMlg4uiGAcckktSaKKJU8rDCdKLjwLJLLQ3HAGGcUo4wQUfcbKsFJcCibUY6kVZSpKUGnp8DTpFL3FVKMpUfMwpe8thBxglLVljNTSBpYFlpik2yssVy92TZ5r7Uxat6Gv40z1NVQlpLied+0tDetacUsOMzLpHY2ZD+HDdXJHXXA5ux3GVnTlDXKWTpG8WMjK6miyTKK9eEU4rzpeCLUiq4rQow3nxfBeJiVKUacq1T0p8vBGijQjKt2lV7z5J8EF604pe8w6KaCzNczoLQyWUGpOT4G7ASlgisPOCSQoJqTyE2juvI8FmBNFNoNZRRWhLceOJpwLGeJB5b7QQlU2dPC86LyeRpzWqfH3nvtt1LazoznWnFJr0ebPnVzVhUnKdFPdybxTI6ypPXmUb3JaIhls129um8yNsKYPdkpYL1uSnvroWOjB1lGXmw5vwHVtJW9XzZprkyiNJxUt+DcX7jPVTdRvGMkqk5qq5PRl0Fvxy1qBXFbsNTO2nI2ShmLIQpRprenqwM6jjVjy+RZNZ1fAgA6eXIv7pVk8qDa9yKaL/AIh9E2VSpy2dSkoRaceODFumpNvH2uybmtJRVKSzzaPX7I2XGwo+c81HxOhTxu43UmieM8jnvbcmhgawuQJMaRFESxEUsciyKzyAMZHu4JJYHgrO1eENE8BgJssCfEkMujaIEmhJBNkPBIQCDA8DAhw1DORtAkAYGkAwDAMYFREMDDBBEeAAAwAxBQAwAikGB4DBAsYESwGEwIpDwPAYAWB4HgAEMMAioAGACFzGGAEA8BgBAMCoAACaUAAAAAMBAPAhoAYDAFEcaiaJg0TS7UyXgU1V5jNDj4lc6e9JLPAjW3nftdR7TYFVp6wal/8AX/2fOUfWtq2iu9n16GdZQaXxPlFWlKjVlCSw0dMPGckWIbQjbIGAwInV2E83cYtZUtGctnV2FhXdKedN7GpBm2xady2jVppea3vR+DMZ6P7Y277ahWi0/Nw8HnEIAYsDKGgzhp+AuAsgfU/s1e962bRnN+c46/E7GDxf2IuIq2cJVIrdnwb8T2aqU/Xjj4nKxtLGADfpr8ceob9Nfjj1JoLHnIkR7SnvP+JHqJ1qXtI9RoQraRMVd/wpeOMmutVo7v3kepmVShKaiqkW3yTJpqNNtU3rWE46vBbGblxWH4GCwqOjUqWs3hxeY+9G6Gj1BYtUccR4RVOo44wDqN8y7Z1We5hFtwk9Hqjk7YWIU1nOJLidW4TqRklxWqOVOPeu0ctVCLWfeZdY32VrOkt+hU3U9d16o3rt3xcPijz2yNrwnRjGcsNPdZ2oXcGsqpFr4l8Zv1ocJSXnTfy0KJU1F4QO8p+vl+4595talQi25Rj8WPUm46E5RpR4mKUpVqiRhobQoV4uU68F8ZHQsqlrLzu3pv8AUNVdt1vR3I6lyKu92sdO3p/Ug77af1FJfqRrVc9rdWJcWVK+tP6in9SIq+tJN4r0/qGqNAinvtqv5in9SFPaNnBa3FP6kNU2d1d0LOk6lxUjTivE8jtb7apb1Kwjrw32YPtTe1L69luT3qMNIrJ5ydKUdcGpibTu7y4vKrqXFSU5PxZXTe7NPkQ5kkaZXqCjP3GuCxHK1Rlg9+nj8USdOo489ANkJrjjPxKZ77k23p7i+wnRVdKt92352OJfewto3Eu6TlOlyclqFc9x3viVONSL4po1uGeLwUVOzg/Onn4ALtpJYaRW5ZeXlkXXpr0YNv3kXWk/RSRUTqy/h8MFEN6XDgWJNpZLIR8EAUae69eJ9A2Cv/i6KznQ8TbUu0rQi5KKb4s+g7PnYW1tTpq6peavWRjKN4tMIbsteZfCL+RTK+stP+ZpPX10T7/Zr+Zor9aMaq7TlTb4AoYRFX9m+FzS+pCnf2ccZuaf1IaNrMe4ko6FKv7P+pp/USV9aNaXFLH+ZDSbXJEsGfv9p/UUvqQK/tJPCuKbf+Yuqy0Bgpd5bL8+n9SILaFm/wCZpfUNDRgZnd/af1FN/CSEtoWb/mKa+ZdDSBn79af1FP6iXfbb29PqTVFwGSW1LGMt13NNP4j8p2X9TT6l1RqDBke1bFPHeYdRLa1g1lXNPqOtGzAmY3tew/qYdSD21YL+Yi/gOtG8ZzIbe2bLP/MxSXNpj8v7M/qV0Y60dIZy39oNmL+Y/wDFif2i2Yvz2/hFjrR1AOVL7SbMSz27fwiyP/E2zPaz+kdaOuByH9ptmL82b+EBS+0+zUs71R/pL1v+DsC4HF/4p2djP8X6SEvtXYY0jV6Dpl/g7ilrgkee/wCK7Ffgqv5If/F1jj7ur0HTIcB/aDaT07y+g19o9pLjcZ+SOVwE+B6OsY26a+0201ldv/4oX/Em0+Vf9kcjmBek/wAO1dhfaXaf9R/4oP8AiTan9T/4o42Rjpj/AIdq7K+020uHb/8Aihr7S7UX8wn+lHF4DQ6RN12P+Jtp8O36RQn9pNpvhcNfpRyB8R0i7rr/APEm1P6j/wAUNfaTaft/2RyBjpDddaX2k2nnSvh/BEf+Itqf1L6I5Q0Os/w3XU/4i2p/UvogX2g2m/5mS+SOWCHSJt1f+INpf1MhP7QbSf8ANT/Y5YDrP8N10vL2086XUw8vbT/q5nOTAvWG3Qe3dpS43VTqD21tF/zdXqc8B1i7re9tbRznvdXqHlnaHHvVR/MwgOkNtvli/wCd1V+oPK+0P6urj4mEY6xNtnlfaDf+KqfUD2rfPjd1vqZiaGOsNtflO+/qq31MT2nevjc1fqZlAdYbX+ULz+pq/WxO/u2894qP9TKQHWG6jVvLqT+/qfUzLWh2685+f4lr4ixklxhtzZwlCWJLBE6MkmsSWUVStacs4bi/ecrLGtseQRolYz/DKL+YKzqLi0QZ8F1NNYSeCfZQg9XvPwJwhrvM1jNlqTlOWkpOS97M9ShJPehqnyNaQ8G7gztzW2nqtSRukk150FIqdOhnVNHPVjTK0NRctEjTuW6fNku0gtKdPHvGqFSUqeN2TT9zNnea+Pvp/UZqcG3vSLcHXHFm1arit7SfUO3q+0l1KhmtQ2sdes/zZdRdvV51JdStvUTLqJupzq1HH05P5l+x7qVHatvKpJ7u+kzK+BWm4zUlxTMZYzTUv19Tr2sbhRnF7tWGsZEVcyjiFzBwn4rgzPsXaEb3Z9KrvLf3cSXvR0lOMlhrJ4r7p32qlHtI6S6FdSGEsy0NHZUX+FIj2FHms/FkXbK6jl/Do+dJ8ZckZbuEbS0qtPhFtvxOjOrTp5jDj7jzf2p2kqVq6MH51TTHuLJuluo8PTu7ilcSlSm45eccjoU/tDtCisJU3+kxwgm8lm6vBHrnHK4d7Gir9oNpVvzFTT9RYMUpVa0nKpOU2+bZbuZ5ElBL4lnHIna1GlDMstsvc5RSUZNfMjFYQPU3qM7DlJ/ifUSlP1mA+CLo2MvxY99+LELkNQ2HJ+L6lE5S39Wy7gQnHeWnEzYsqTl5q/8AZZTgt3E3ozPGe4nGXAk4uS82eEcLNNnVso+lCSwVK1efSIzp1Vz3vgyG9Vj6yA0QoSi88fEk6GJ6PQyq4qJ8WW1a7dOLi37wNCSg1vPQsqXFKEcQw/ic11Jy45BRnJ4wBOrcTk+OhViUi5UME+zfIsxtNqFDHHVg6cpejoaY08fEklodJgztGnDzFksSxw0GhbuprpE2l8SWX4sgM1o2mpPxHj3sr5kxqCSbXAG2xJoZNGyzLxY1JpcWAho2lvPOcj3n4kQyNQ2lvS9ZjUn4kU8gNQ2ll+IsvxDIOSRdGz35LgxqT8SHHUCaNpZzxbDeEnqDY0Jb2UGckUAEsLAuAJgA8jyRACWSLYgABi4AAZABAMBDABAxASYmNiAqa1YiU+JAIaGiJIBjIjQDAAAaAAAMjBIABAAAD0QkxtaBhIADIYBoAyMSGUAxAQAZAEAZAGgQDExhgoQAPARS+JFk5ReckWAuYuIDGlRcM8Hgj2WeLfUsGTUFSpJaoklgmCxnBdJtECUo4YgEPdXNBgeAK+zjySHGKXImMKSQYAZURJAIAaFgYmAEJLUm1oJLQitWy9q1dmV8x86m/ShnieusdvWt3H+HWjGfqTeGeGnT3lkzyouRxz4pk3jnp9R74muT+DM9e7ynvSwvFs+a5uIaQq1EvBSZFqvL05za98mcv4a3/JHs7zbtG23lGopz5JHl7m6q3lw6tWTbfLwKIUnzL6cMI7YcemMstpQhhBuEk8MknF8zqwgok1BEkkMCLRW1hlr0K5PUCIA2PBUIBiAAAAIygpEOz3X5r+RcJozcZV2qxNPWKYZfgWNNjRnpF7VTjxj+xJRXq4LExj+OHZBQXqjx8iQsF6SG6WEgHgeDSIpYAlgeCiKGGACAAGkFNcB8hIaIDkJZJAABxBrQWPeBIQ8gAkmSAYEcBgkgASQ8DABYAYBRgMAMgWAwSFkBADAAAGCAA4gGQDAYDInkADAAACG2L5AMWRkWgITRHBOTI5CDADEAAMABEkLAwAAABoBIYAPAYAoGIBgAxBkAaAGxASAQAPABkAAA4jwAgGxAAyI8hA0mUzWGXEZYYVSBbhYZXgIQ0A0igaDAPQFxIB5aQsMmmDZRXklgBgJiJCwAgDgNAGghgAhDYAHIBgA4LKIyjhkk8EmsgVYwLCZZuZEogJLUbJ4IPiBHKAbQANSaBzkIADMnxENiyADEAAMAAQDwGAGIA4gPBHgxrKBhQABkIYvmMMAAYDQkFRDOAYshBnIBpyAAQ0CGgoDOBgA0wyLAEDyMih4AAQYBJASTFxAAHgYgAYZEh8gDOo8kSWADIZAaQUm0L4DcE+I9zkBEMkt0GiBZyAJDwURAeAwQIRLAgBZBD0BgIQwaCGRGxMKhIiOTyxYCAeAABPQaY8ZItYYEkMiiSAGmPAwKCKwDGACwAwAQDwABjIYAADA8AmACDAwCBIABcQowMAAAwA8gCimtRbqJABHdITLSM1lAVZE0NrBFhBgaBDAUlngJE2Qa1AM+cMQAAhi4FAJIYYAA5gIBgCQZAQ0AZAYmLIAMIyaEAFqeeAaeJXkMZAk5eBAGsAAMA5gAAAyhCGACwMBZAY0JajTIAAABAhiAYcwAAwGgDABZDIAIkhMEwBixpqNsAFhAwHqADSEifIBDAAoAAIBDwLOEGcoBhgXAaYDDADAMDwIMgPA8EchkBgCAoYxDRFMAyIBibATwAxBlDABDEAhDABAMNCBAABDE0MAqmXpAWYIuJUJAGBASQnqJDQBglkQ0gDiNAMAE+IwAWB4AYALAMeAEAYGkAgGC1AAHgEgEMMBgAAMDcfNyAgXEN1taBusB5AMBgAFLgPAYAqYsYJvRiYREXAYnwAQBgCgGAwEJkmiICYDaFzAeAQAAEcEhMBagMMAIAYFAAY5ksAJIfABYIIviBIQBqPABkoBMYAIABAHxGLiMAwCAYAIfARAmMAAAAYCQ+HMBIBiY2QYU8gtWAcQhhhjeRKXuAWdRjwIARLIsIAGmAhpBTyCY1wDCIELJLAYAE8oMDHgoSAMMeAENAlgaQBgWBokiCKiGH4Ex6AVqLyTUPFkuIwqDjhhgmMCvcb5j3PEmPQCpwQKJOQsECxgMZ5DAog0G6TACG6LBNkckEcASYuQCEMAI8BZySZFoqIsMDEAhxTDGSQCGsjwPgAuAw4gwBAIMgSyBFEgBDEmDYBlBxDiHABjQsiAkHESHnAAPQWQAkg9whoBpBzBMeQEAZDIAJjE+AFT0byQcicveRaKiKYCejABgGRAMMiH8gATQwABND5CyABgOI0wE0RaJiASGAMAE0MRQAALUBggQ8kCDRgDeChMA4jQCwAxAJgtRgAsYDIxsBAAAAiQAIAYAMATGQIAABNiDnqLOoEkGQyJgTT8OI2tCEdGWcgItEN1tk1lslugV4fMMpMkwWG9QBajQ9OQAAcQSDKXEKa05gIYBkBIYDQ8ojkaAkAgyAxpCGQSDGRZDIVIZFDAeRkQYEsi3l4kQAk2LIuAAPIMQAJ5BSfNAGAEJolgWCCOuAH8gKGxAwIIkWibREojgRJiCAYDTAS4jaGACSGCAAwGUANACAMBwAeAYZGAiXEjwGihJYBoeBMgeBggATGhEsAAxBkAyG8RkCKGmNAADFIOYpMCEiLZJkOLCIsaDAwFgMElqJooPgIASAMiJMjrkgESEPACHgTQZ0AGhcBtAigQD4BjJBEa1Hu5JKOCitxeeAi1yRW3qQGADgADwJjItFAMWAYDEMWADgGcg0LABkYJD+QCGAYAAG+AgDGQxoA0gEhoWdQAfET0GIgi9UGBsChDwIS45AlwHlsS1GAcB7+RA8EA2JLUBoCSJYEkGAGAs4HnIAgAAowADAQwwCAAXEEkP4APTgMWF8xogBoAykwqQIXIYDGRTGAYyGMDABMi0MAFgeAE1kBiDAP4ZAMCaHkTeCBcBA1kW7oUMYhZIG2RYCl7ioG3kWB5BAAhi5lDQwAAWgNggwADzkQIgYyOBgA8gGCgwMS4gBIQA2AxNBkM5IoS1HgWBgAZHgTQQcUGAGlkAQmTSBxKKxMscSLQEGit6MseiIyQCAWcAEMQcgxkA4gkLgNFARZIi9SCSSwMgm4smnnUqnhCDIZIgEwYiiSQ84IoCBtiAQBhixkkLBQJCSeSQAGCLGIAAMAADEMAyAhpZAAEAEhZEJvDAkxJDfAXACQufAFqNgLAYGnoN6oCGQGHIBYAAATQ90MBqFPGBZHkTYQBxE2NcSAawBIi9CicSRXHQk2QMWBLI841wFMBZyMABrPuAaAEgYxYAOIwxyDDRAxgkPd0ChcBiSGuABgNWA8agGAwS1DGAI8BktAwQQAeMDKI4DDXvJABFCZICCLQknzJCbwUBFhkT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08" y="2046077"/>
            <a:ext cx="2468265" cy="32910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85299" y="4777241"/>
            <a:ext cx="2110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SEE YOU NEXT YEAR!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14273" y="1737360"/>
            <a:ext cx="306300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Bring a Friend</a:t>
            </a:r>
          </a:p>
          <a:p>
            <a:pPr algn="ctr"/>
            <a:endParaRPr lang="en-US" sz="2000" dirty="0"/>
          </a:p>
          <a:p>
            <a:pPr algn="ctr"/>
            <a:r>
              <a:rPr lang="en-US" sz="4000" dirty="0" smtClean="0"/>
              <a:t>AND:</a:t>
            </a:r>
          </a:p>
          <a:p>
            <a:pPr algn="ctr"/>
            <a:endParaRPr lang="en-US" sz="2400" dirty="0"/>
          </a:p>
          <a:p>
            <a:pPr algn="ctr"/>
            <a:r>
              <a:rPr lang="en-US" sz="4000" dirty="0" smtClean="0"/>
              <a:t>SIGN UP</a:t>
            </a:r>
          </a:p>
          <a:p>
            <a:pPr algn="ctr"/>
            <a:r>
              <a:rPr lang="en-US" sz="4000" dirty="0" smtClean="0"/>
              <a:t> FOR </a:t>
            </a:r>
          </a:p>
          <a:p>
            <a:pPr algn="ctr"/>
            <a:r>
              <a:rPr lang="en-US" sz="4000" dirty="0" smtClean="0"/>
              <a:t>CHOIR!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975" y="5516964"/>
            <a:ext cx="25458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AUDITION</a:t>
            </a:r>
          </a:p>
          <a:p>
            <a:pPr algn="ctr"/>
            <a:r>
              <a:rPr lang="en-US" sz="2000" dirty="0" smtClean="0"/>
              <a:t> FOR</a:t>
            </a:r>
          </a:p>
          <a:p>
            <a:pPr algn="ctr"/>
            <a:r>
              <a:rPr lang="en-US" sz="2000" dirty="0" smtClean="0"/>
              <a:t> WOMEN’S CHORALE!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095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48395"/>
            <a:ext cx="7772400" cy="1780108"/>
          </a:xfrm>
        </p:spPr>
        <p:txBody>
          <a:bodyPr/>
          <a:lstStyle/>
          <a:p>
            <a:r>
              <a:rPr lang="en-US" dirty="0" smtClean="0"/>
              <a:t>RICHMOND HIGH SCHOOL CHOIRS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09906"/>
            <a:ext cx="6400800" cy="216415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CONCERT CHOIR</a:t>
            </a:r>
          </a:p>
          <a:p>
            <a:r>
              <a:rPr lang="en-US" sz="3600" dirty="0" smtClean="0"/>
              <a:t>WOMEN’S CHORALE</a:t>
            </a:r>
          </a:p>
          <a:p>
            <a:r>
              <a:rPr lang="en-US" sz="3600" dirty="0" smtClean="0"/>
              <a:t>MEN’S ENSEMBLE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468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142066"/>
            <a:ext cx="7408333" cy="4601633"/>
          </a:xfrm>
        </p:spPr>
        <p:txBody>
          <a:bodyPr/>
          <a:lstStyle/>
          <a:p>
            <a:r>
              <a:rPr lang="en-US" dirty="0" smtClean="0"/>
              <a:t>1.0 CREDIT-FULL YEAR COURSE</a:t>
            </a:r>
          </a:p>
          <a:p>
            <a:r>
              <a:rPr lang="en-US" dirty="0" smtClean="0"/>
              <a:t>PREREQUISITES: NONE</a:t>
            </a:r>
          </a:p>
          <a:p>
            <a:r>
              <a:rPr lang="en-US" dirty="0" smtClean="0"/>
              <a:t>GRADE LEVEL: 9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MIXED ENSEMBLE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CONCERT CHOIR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9624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67" y="3886200"/>
            <a:ext cx="3962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3952240" cy="296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5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89641"/>
            <a:ext cx="7408333" cy="4954056"/>
          </a:xfrm>
        </p:spPr>
        <p:txBody>
          <a:bodyPr/>
          <a:lstStyle/>
          <a:p>
            <a:r>
              <a:rPr lang="en-US" sz="2000" b="1" dirty="0" smtClean="0"/>
              <a:t>HONOR’S LEVEL COURSE</a:t>
            </a:r>
          </a:p>
          <a:p>
            <a:r>
              <a:rPr lang="en-US" sz="2000" dirty="0" smtClean="0"/>
              <a:t>1.0 </a:t>
            </a:r>
            <a:r>
              <a:rPr lang="en-US" sz="2000" dirty="0" smtClean="0"/>
              <a:t>CREDIT-FULL YEAR COURSE</a:t>
            </a:r>
          </a:p>
          <a:p>
            <a:r>
              <a:rPr lang="en-US" sz="2000" dirty="0" smtClean="0"/>
              <a:t>PREREQUISITES: AUDITION ONLY (</a:t>
            </a:r>
            <a:r>
              <a:rPr lang="en-US" sz="2000" dirty="0" smtClean="0"/>
              <a:t>March)</a:t>
            </a:r>
            <a:endParaRPr lang="en-US" sz="2000" dirty="0" smtClean="0"/>
          </a:p>
          <a:p>
            <a:r>
              <a:rPr lang="en-US" sz="2000" dirty="0" smtClean="0"/>
              <a:t>GRADE LEVEL: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-12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GRADE</a:t>
            </a:r>
          </a:p>
          <a:p>
            <a:r>
              <a:rPr lang="en-US" sz="2000" dirty="0" smtClean="0"/>
              <a:t>WOMEN’S ENSEMBLE</a:t>
            </a:r>
          </a:p>
          <a:p>
            <a:r>
              <a:rPr lang="en-US" sz="2000" dirty="0" smtClean="0"/>
              <a:t>ZERO HOUR (MEETS 6:40-7:30 EVERY DAY)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CHORALE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7200" y="4212429"/>
            <a:ext cx="3903133" cy="2531268"/>
          </a:xfrm>
          <a:prstGeom prst="rect">
            <a:avLst/>
          </a:prstGeom>
        </p:spPr>
      </p:pic>
      <p:pic>
        <p:nvPicPr>
          <p:cNvPr id="1026" name="Picture 2" descr="https://attachments.office.net/owa/sclore%40richmond.k12.mi.us/service.svc/s/GetAttachmentThumbnail?id=AAMkADUxNzRkZmM1LWRmODMtNGVlYi1hZWYzLWI4NzEyMmM1YjAyOQBGAAAAAACkN0BYrzq9TItdrdLVxdv%2BBwAR5fcCyalfRqfbS2eJwZLMAAAAAAEMAAAR5fcCyalfRqfbS2eJwZLMAAFnlrOLAAABEgAQABR64v8WrEVFl2ivE2KU3f4%3D&amp;owa=outlook.office.com&amp;scriptVer=2020022303.14&amp;X-OWA-CANARY=qvLUEz61r0urk_25_pNZURB9ChWov9cYqNm2hrKkuan99Jynt3olLmDaKES6BViyX_tKzmpNPXc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NGIxZDU4MWEtNTljNC00MGQwLTk5Y2EtNmVkZGIwYmVkNzYzIiwiaXNzcmluZyI6IldXIiwiYXBwY3R4Ijoie1wibXNleGNocHJvdFwiOlwib3dhXCIsXCJwcmltYXJ5c2lkXCI6XCJTLTEtNS0yMS0zNzcxNjU1ODYxLTI1NTQyOTg3MDUtNTg0OTgyNzQwLTIyMzY3OTYxXCIsXCJwdWlkXCI6XCIxMTUzOTA2NjYxMzUwMjQzMjU2XCIsXCJvaWRcIjpcImVkOTU2NjU4LTQzMTUtNDZlMy1iYjdjLTE4YTQyYjkzMmI5YlwiLFwic2NvcGVcIjpcIk93YURvd25sb2FkXCJ9IiwibmJmIjoxNTgzMjYzMDU2LCJleHAiOjE1ODMyNjM2NTYsImlzcyI6IjAwMDAwMDAyLTAwMDAtMGZmMS1jZTAwLTAwMDAwMDAwMDAwMEA0YjFkNTgxYS01OWM0LTQwZDAtOTljYS02ZWRkYjBiZWQ3NjMiLCJhdWQiOiIwMDAwMDAwMi0wMDAwLTBmZjEtY2UwMC0wMDAwMDAwMDAwMDAvYXR0YWNobWVudHMub2ZmaWNlLm5ldEA0YjFkNTgxYS01OWM0LTQwZDAtOTljYS02ZWRkYjBiZWQ3NjMifQ.kWTKW2JNvfdtdKLDH-k3BD3JeDdBlPwa-ay0-MSPT7c3wDJxwJf3EVONRp7ZK9NW_NppEAOq3VpnZ6zVw3I8RSaPCwti_4PriWrSTaM9BI9pK7KcoK35Gj3dFWqCC_2fSt_lj_Qt7d_CHFVlzhzensphQxetaHVj2v9H3PfgfpWcKHKLnHcY5lDaWptIFFfYMDv-FuHE6gax4jpgVkJ_0-TcKAJu6IXG6BWOpWHKJrhR1doNRHGlr4FT_-8aiWrKsUFS-OI49Vv5q8ptRFpgQ-Oo5yPY3LnF4w9DCNfixNkbmgmR6QpVF3Q9CXwx7VxEzRkm060YNoL43hwHDVZBwg&amp;animation=tr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1" y="4212428"/>
            <a:ext cx="3911599" cy="253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03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CREDIT-EXTRA CURRICULAR ENSEMBLE</a:t>
            </a:r>
          </a:p>
          <a:p>
            <a:r>
              <a:rPr lang="en-US" dirty="0" smtClean="0"/>
              <a:t>GRADE LEVEL:9</a:t>
            </a:r>
            <a:r>
              <a:rPr lang="en-US" baseline="30000" dirty="0" smtClean="0"/>
              <a:t>TH</a:t>
            </a:r>
            <a:r>
              <a:rPr lang="en-US" dirty="0" smtClean="0"/>
              <a:t>-12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r>
              <a:rPr lang="en-US" dirty="0" smtClean="0"/>
              <a:t>MEETS AFTER SCHOOL ONCE A WEEK</a:t>
            </a:r>
          </a:p>
          <a:p>
            <a:r>
              <a:rPr lang="en-US" dirty="0" smtClean="0"/>
              <a:t>PERFORMS AT SEVERAL CONCERTS THROUGHOUT THE YEAR.</a:t>
            </a:r>
          </a:p>
          <a:p>
            <a:pPr lvl="2"/>
            <a:r>
              <a:rPr lang="en-US" dirty="0" smtClean="0"/>
              <a:t>JULETIDE CONCERT</a:t>
            </a:r>
          </a:p>
          <a:p>
            <a:pPr lvl="2"/>
            <a:r>
              <a:rPr lang="en-US" dirty="0" smtClean="0"/>
              <a:t>ENRICHMOND</a:t>
            </a:r>
          </a:p>
          <a:p>
            <a:pPr lvl="2"/>
            <a:r>
              <a:rPr lang="en-US" dirty="0" smtClean="0"/>
              <a:t>SPRING CONCERT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ENSEMBLE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7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706283"/>
          </a:xfrm>
        </p:spPr>
        <p:txBody>
          <a:bodyPr/>
          <a:lstStyle/>
          <a:p>
            <a:r>
              <a:rPr lang="en-US" dirty="0" smtClean="0"/>
              <a:t>SINGING A VARIETY OF STYLES OF MUSIC</a:t>
            </a:r>
          </a:p>
          <a:p>
            <a:r>
              <a:rPr lang="en-US" dirty="0" smtClean="0"/>
              <a:t>PERFORMANCES DURING AND AFTER SCHOOL</a:t>
            </a:r>
          </a:p>
          <a:p>
            <a:r>
              <a:rPr lang="en-US" dirty="0" smtClean="0"/>
              <a:t>PROPER VOCAL TECHNIQUE</a:t>
            </a:r>
          </a:p>
          <a:p>
            <a:r>
              <a:rPr lang="en-US" dirty="0"/>
              <a:t>WARM-UPS (SOMETIMES </a:t>
            </a:r>
            <a:r>
              <a:rPr lang="en-US" dirty="0" smtClean="0"/>
              <a:t>EVEN A LITTLE SILLY)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READING </a:t>
            </a:r>
            <a:r>
              <a:rPr lang="en-US" dirty="0"/>
              <a:t>MUSIC </a:t>
            </a:r>
            <a:endParaRPr lang="en-US" dirty="0" smtClean="0"/>
          </a:p>
          <a:p>
            <a:r>
              <a:rPr lang="en-US" dirty="0"/>
              <a:t>PERFORMING THROUGHOUT THE </a:t>
            </a:r>
            <a:r>
              <a:rPr lang="en-US" dirty="0" smtClean="0"/>
              <a:t>COMMUNITY</a:t>
            </a:r>
            <a:endParaRPr lang="en-US" dirty="0"/>
          </a:p>
          <a:p>
            <a:r>
              <a:rPr lang="en-US" dirty="0" smtClean="0"/>
              <a:t>FIELD TRIPS (Day and Overnight)</a:t>
            </a:r>
          </a:p>
          <a:p>
            <a:r>
              <a:rPr lang="en-US" dirty="0" smtClean="0"/>
              <a:t>CHOIR (TEAM BUILDING) FUN!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I EXPECT </a:t>
            </a:r>
            <a:br>
              <a:rPr lang="en-US" dirty="0" smtClean="0"/>
            </a:br>
            <a:r>
              <a:rPr lang="en-US" dirty="0" smtClean="0"/>
              <a:t>IN A CHOIR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3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971675"/>
            <a:ext cx="7408333" cy="4667250"/>
          </a:xfrm>
        </p:spPr>
        <p:txBody>
          <a:bodyPr>
            <a:normAutofit/>
          </a:bodyPr>
          <a:lstStyle/>
          <a:p>
            <a:r>
              <a:rPr lang="en-US" dirty="0" smtClean="0"/>
              <a:t>HOMECOMING</a:t>
            </a:r>
          </a:p>
          <a:p>
            <a:r>
              <a:rPr lang="en-US" dirty="0" smtClean="0"/>
              <a:t>VETERAN’S DAY CONCERT</a:t>
            </a:r>
          </a:p>
          <a:p>
            <a:r>
              <a:rPr lang="en-US" dirty="0" smtClean="0"/>
              <a:t>FALL/HALLOWEEN CONCERT</a:t>
            </a:r>
          </a:p>
          <a:p>
            <a:r>
              <a:rPr lang="en-US" dirty="0" smtClean="0"/>
              <a:t>JULETIDE HOLIDAY CONCERT</a:t>
            </a:r>
          </a:p>
          <a:p>
            <a:r>
              <a:rPr lang="en-US" dirty="0" smtClean="0"/>
              <a:t>Solo &amp; Ensemble (optional)</a:t>
            </a:r>
          </a:p>
          <a:p>
            <a:r>
              <a:rPr lang="en-US" dirty="0" smtClean="0"/>
              <a:t>CHORAL FESTIVAL (DISTRICT AND STATE LEVELS)</a:t>
            </a:r>
          </a:p>
          <a:p>
            <a:r>
              <a:rPr lang="en-US" dirty="0" smtClean="0"/>
              <a:t>ENRICHMOND FINE ARTS NIGHT</a:t>
            </a:r>
          </a:p>
          <a:p>
            <a:r>
              <a:rPr lang="en-US" dirty="0" smtClean="0"/>
              <a:t>SPRING CONCERTS (Pop, Broadway, Disney, Richmond Idol, Decades, etc.)</a:t>
            </a:r>
          </a:p>
          <a:p>
            <a:r>
              <a:rPr lang="en-US" dirty="0" smtClean="0"/>
              <a:t>GRADUATION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CONCERT PERFORMANCES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34" y="1317882"/>
            <a:ext cx="3587366" cy="19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833" y="1684231"/>
            <a:ext cx="7408333" cy="4182533"/>
          </a:xfrm>
        </p:spPr>
        <p:txBody>
          <a:bodyPr/>
          <a:lstStyle/>
          <a:p>
            <a:r>
              <a:rPr lang="en-US" dirty="0" smtClean="0"/>
              <a:t>FIELD TRIPS</a:t>
            </a:r>
          </a:p>
          <a:p>
            <a:pPr lvl="1"/>
            <a:r>
              <a:rPr lang="en-US" dirty="0" smtClean="0"/>
              <a:t>Oakland University</a:t>
            </a:r>
          </a:p>
          <a:p>
            <a:pPr lvl="1"/>
            <a:r>
              <a:rPr lang="en-US" dirty="0" smtClean="0"/>
              <a:t>University of Michigan</a:t>
            </a:r>
          </a:p>
          <a:p>
            <a:pPr lvl="1"/>
            <a:r>
              <a:rPr lang="en-US" dirty="0" smtClean="0"/>
              <a:t>Fox/Fischer Theatre</a:t>
            </a:r>
          </a:p>
          <a:p>
            <a:pPr lvl="1"/>
            <a:r>
              <a:rPr lang="en-US" dirty="0" smtClean="0"/>
              <a:t>CJ Barrymore’s</a:t>
            </a:r>
          </a:p>
          <a:p>
            <a:pPr lvl="1"/>
            <a:r>
              <a:rPr lang="en-US" dirty="0" smtClean="0"/>
              <a:t>THE YOUNG AMERICANS!!!!</a:t>
            </a:r>
          </a:p>
          <a:p>
            <a:pPr marL="301943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TRIPS/TEAM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7" y="4286248"/>
            <a:ext cx="3295650" cy="2471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0" y="4286247"/>
            <a:ext cx="3434080" cy="25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17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303991"/>
            <a:ext cx="7408333" cy="4182533"/>
          </a:xfrm>
        </p:spPr>
        <p:txBody>
          <a:bodyPr/>
          <a:lstStyle/>
          <a:p>
            <a:r>
              <a:rPr lang="en-US" dirty="0" smtClean="0"/>
              <a:t>TEAM BUILDING</a:t>
            </a:r>
          </a:p>
          <a:p>
            <a:pPr lvl="1"/>
            <a:r>
              <a:rPr lang="en-US" dirty="0" smtClean="0"/>
              <a:t>CHOIR BBQ (September/June)</a:t>
            </a:r>
          </a:p>
          <a:p>
            <a:pPr lvl="1"/>
            <a:r>
              <a:rPr lang="en-US" dirty="0" smtClean="0"/>
              <a:t>Pumpkin Carving (October)</a:t>
            </a:r>
          </a:p>
          <a:p>
            <a:pPr lvl="1"/>
            <a:r>
              <a:rPr lang="en-US" dirty="0" smtClean="0"/>
              <a:t>Caroling at the Richmond Tree Lighting (December)</a:t>
            </a:r>
          </a:p>
          <a:p>
            <a:pPr lvl="1"/>
            <a:r>
              <a:rPr lang="en-US" dirty="0" smtClean="0"/>
              <a:t>Breakfast!!</a:t>
            </a:r>
          </a:p>
          <a:p>
            <a:pPr lvl="1"/>
            <a:r>
              <a:rPr lang="en-US" dirty="0" smtClean="0"/>
              <a:t>Secret Santa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TRIPS/TEAM BUILDING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7680" y="4356589"/>
            <a:ext cx="2858753" cy="2144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688" y="5006485"/>
            <a:ext cx="2116016" cy="1587012"/>
          </a:xfrm>
          <a:prstGeom prst="rect">
            <a:avLst/>
          </a:prstGeom>
        </p:spPr>
      </p:pic>
      <p:sp>
        <p:nvSpPr>
          <p:cNvPr id="7" name="AutoShape 2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6948260" y="2950429"/>
            <a:ext cx="3291009" cy="329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https://outlook.office.com/owa/service.svc/s/GetFileAttachment?id=AAMkAGEyNjhmYzZhLTczZjUtNDkxNS1iMTQ0LWQ2MTA3YjVmMzQ2MgBGAAAAAAC29U95BU8JQ6NjjwDDZDcWBwA1wu2Fg80KTo4FBpfkp5Q6AAAAAAEMAAA1wu2Fg80KTo4FBpfkp5Q6AALBC9F5AAABEgAQAM3akl9i8XRKriqjS5n44XY%3D&amp;X-OWA-CANARY=92JVTX2hfEGzW8G6KDgmZmCAZ6-dftUYC-vrfoAlmCZNg4vHM4EthCrcW2JxsSfkkvDcpX-6omU.&amp;isImagePreview=Tru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76639" y="4356589"/>
            <a:ext cx="2858754" cy="214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2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advClick="0" advTm="10000">
        <p14:glitter pattern="hexagon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770</TotalTime>
  <Words>563</Words>
  <Application>Microsoft Office PowerPoint</Application>
  <PresentationFormat>On-screen Show (4:3)</PresentationFormat>
  <Paragraphs>114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1</vt:i4>
      </vt:variant>
    </vt:vector>
  </HeadingPairs>
  <TitlesOfParts>
    <vt:vector size="18" baseType="lpstr">
      <vt:lpstr>Calibri</vt:lpstr>
      <vt:lpstr>Candara</vt:lpstr>
      <vt:lpstr>Symbol</vt:lpstr>
      <vt:lpstr>Waveform</vt:lpstr>
      <vt:lpstr> COURSE ELECTIVE DAY  2021</vt:lpstr>
      <vt:lpstr>RICHMOND HIGH SCHOOL CHOIRS </vt:lpstr>
      <vt:lpstr>CONCERT CHOIR</vt:lpstr>
      <vt:lpstr>WOMEN’S CHORALE</vt:lpstr>
      <vt:lpstr>MEN’S ENSEMBLE</vt:lpstr>
      <vt:lpstr>WHAT CAN I EXPECT  IN A CHOIR CLASS?</vt:lpstr>
      <vt:lpstr>CONCERT PERFORMANCES</vt:lpstr>
      <vt:lpstr>FIELD TRIPS/TEAM BUILDING</vt:lpstr>
      <vt:lpstr>FIELD TRIPS/TEAM BUILDING</vt:lpstr>
      <vt:lpstr>TRAVELING AND TEAM BUILDING</vt:lpstr>
      <vt:lpstr>Doesn’t Choir Conflict with other Events??</vt:lpstr>
      <vt:lpstr>WHY CHOIR??</vt:lpstr>
      <vt:lpstr>I WANT TO BE IN CHOIR,  NOW WHAT?</vt:lpstr>
      <vt:lpstr>2020 Choir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ELECTIVE DAY  2018</dc:title>
  <dc:creator>Stacy Neumann</dc:creator>
  <cp:lastModifiedBy>Clore, Stacy</cp:lastModifiedBy>
  <cp:revision>45</cp:revision>
  <dcterms:created xsi:type="dcterms:W3CDTF">2018-02-28T00:56:50Z</dcterms:created>
  <dcterms:modified xsi:type="dcterms:W3CDTF">2021-02-24T19:21:25Z</dcterms:modified>
</cp:coreProperties>
</file>