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64" r:id="rId3"/>
    <p:sldId id="266" r:id="rId4"/>
    <p:sldId id="268" r:id="rId5"/>
    <p:sldId id="265" r:id="rId6"/>
    <p:sldId id="267" r:id="rId7"/>
  </p:sldIdLst>
  <p:sldSz cx="9144000" cy="6858000" type="screen4x3"/>
  <p:notesSz cx="6858000" cy="9144000"/>
  <p:custShowLst>
    <p:custShow name="2020 Choir" id="0">
      <p:sldLst>
        <p:sld r:id="rId2"/>
        <p:sld r:id="rId4"/>
        <p:sld r:id="rId7"/>
        <p:sld r:id="rId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81744" autoAdjust="0"/>
  </p:normalViewPr>
  <p:slideViewPr>
    <p:cSldViewPr snapToGrid="0" snapToObjects="1">
      <p:cViewPr varScale="1">
        <p:scale>
          <a:sx n="94" d="100"/>
          <a:sy n="94" d="100"/>
        </p:scale>
        <p:origin x="17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C954B-3F9B-431E-808C-4F513967A89E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B6C1-079F-4225-91E6-18D3C8930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6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4298"/>
            <a:ext cx="7772400" cy="1780108"/>
          </a:xfrm>
        </p:spPr>
        <p:txBody>
          <a:bodyPr/>
          <a:lstStyle/>
          <a:p>
            <a:r>
              <a:rPr lang="en-US" dirty="0" smtClean="0"/>
              <a:t>COURSE ELECTIVE DAY</a:t>
            </a:r>
            <a:br>
              <a:rPr lang="en-US" dirty="0" smtClean="0"/>
            </a:b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MUSIC ELECTIVES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395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0.5 CREDIT-1 SEMESTER COURSE</a:t>
            </a:r>
          </a:p>
          <a:p>
            <a:r>
              <a:rPr lang="en-US" dirty="0" smtClean="0"/>
              <a:t>PREREQUISITES: NONE. </a:t>
            </a:r>
          </a:p>
          <a:p>
            <a:r>
              <a:rPr lang="en-US" dirty="0" smtClean="0"/>
              <a:t>GRADE LEVEL:9</a:t>
            </a:r>
            <a:r>
              <a:rPr lang="en-US" baseline="30000" dirty="0" smtClean="0"/>
              <a:t>TH</a:t>
            </a:r>
            <a:r>
              <a:rPr lang="en-US" dirty="0" smtClean="0"/>
              <a:t>-12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GUITARS ARE PROVIDED BY THE SCHOOL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GUITAR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Provided Guitars and Books</a:t>
            </a:r>
          </a:p>
          <a:p>
            <a:r>
              <a:rPr lang="en-US" dirty="0" smtClean="0"/>
              <a:t>History of the Guitar</a:t>
            </a:r>
          </a:p>
          <a:p>
            <a:r>
              <a:rPr lang="en-US" dirty="0" smtClean="0"/>
              <a:t>Favorite Guitarist Project</a:t>
            </a:r>
          </a:p>
          <a:p>
            <a:r>
              <a:rPr lang="en-US" dirty="0" smtClean="0"/>
              <a:t>Learn the top 20 Guitar Chords </a:t>
            </a:r>
          </a:p>
          <a:p>
            <a:r>
              <a:rPr lang="en-US" dirty="0" smtClean="0"/>
              <a:t>In-Class Performance Based Tests</a:t>
            </a:r>
            <a:endParaRPr lang="en-US" dirty="0"/>
          </a:p>
          <a:p>
            <a:r>
              <a:rPr lang="en-US" dirty="0" smtClean="0"/>
              <a:t>Group Performance Based Tests</a:t>
            </a:r>
          </a:p>
          <a:p>
            <a:r>
              <a:rPr lang="en-US" dirty="0" smtClean="0"/>
              <a:t>Learn to play your favorite Songs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13992"/>
          </a:xfrm>
        </p:spPr>
        <p:txBody>
          <a:bodyPr>
            <a:normAutofit/>
          </a:bodyPr>
          <a:lstStyle/>
          <a:p>
            <a:r>
              <a:rPr lang="en-US" dirty="0" smtClean="0"/>
              <a:t>GUITAR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What to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0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Provided Guitars and Books</a:t>
            </a:r>
          </a:p>
          <a:p>
            <a:r>
              <a:rPr lang="en-US" dirty="0" smtClean="0"/>
              <a:t>History of the Guitar</a:t>
            </a:r>
          </a:p>
          <a:p>
            <a:r>
              <a:rPr lang="en-US" dirty="0" smtClean="0"/>
              <a:t>Favorite Guitarist Project</a:t>
            </a:r>
          </a:p>
          <a:p>
            <a:r>
              <a:rPr lang="en-US" dirty="0" smtClean="0"/>
              <a:t>Learn the top 20 Guitar Chords </a:t>
            </a:r>
          </a:p>
          <a:p>
            <a:r>
              <a:rPr lang="en-US" dirty="0" smtClean="0"/>
              <a:t>In-Class Performance Based Tests</a:t>
            </a:r>
            <a:endParaRPr lang="en-US" dirty="0"/>
          </a:p>
          <a:p>
            <a:r>
              <a:rPr lang="en-US" dirty="0" smtClean="0"/>
              <a:t>Group Performance Based Tests</a:t>
            </a:r>
          </a:p>
          <a:p>
            <a:r>
              <a:rPr lang="en-US" dirty="0" smtClean="0"/>
              <a:t>Learn to play your favorite Songs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13992"/>
          </a:xfrm>
        </p:spPr>
        <p:txBody>
          <a:bodyPr>
            <a:normAutofit/>
          </a:bodyPr>
          <a:lstStyle/>
          <a:p>
            <a:r>
              <a:rPr lang="en-US" dirty="0" smtClean="0"/>
              <a:t>GUITAR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What to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0.5 CREDIT-1 SEMESTER COURSE</a:t>
            </a:r>
          </a:p>
          <a:p>
            <a:r>
              <a:rPr lang="en-US" dirty="0" smtClean="0"/>
              <a:t>PREREQUISITES</a:t>
            </a:r>
            <a:r>
              <a:rPr lang="en-US" smtClean="0"/>
              <a:t>: B OR BETTER IN GUITAR 1. </a:t>
            </a:r>
            <a:endParaRPr lang="en-US" dirty="0" smtClean="0"/>
          </a:p>
          <a:p>
            <a:r>
              <a:rPr lang="en-US" dirty="0" smtClean="0"/>
              <a:t>GRADE LEVEL:9</a:t>
            </a:r>
            <a:r>
              <a:rPr lang="en-US" baseline="30000" dirty="0" smtClean="0"/>
              <a:t>TH</a:t>
            </a:r>
            <a:r>
              <a:rPr lang="en-US" dirty="0" smtClean="0"/>
              <a:t>-12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GUITARS ARE PROVIDED BY THE SCHOOL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GUITAR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8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Provided Guitars and Books</a:t>
            </a:r>
          </a:p>
          <a:p>
            <a:r>
              <a:rPr lang="en-US" dirty="0" smtClean="0"/>
              <a:t>Learn how to read notes of the Treble Clef</a:t>
            </a:r>
          </a:p>
          <a:p>
            <a:r>
              <a:rPr lang="en-US" dirty="0" smtClean="0"/>
              <a:t>Learn to finger pick the melody</a:t>
            </a:r>
          </a:p>
          <a:p>
            <a:r>
              <a:rPr lang="en-US" dirty="0" smtClean="0"/>
              <a:t>Connect rhythm, bass, and melodic Guitar</a:t>
            </a:r>
          </a:p>
          <a:p>
            <a:r>
              <a:rPr lang="en-US" dirty="0" smtClean="0"/>
              <a:t>In-Class Performance Based Tests</a:t>
            </a:r>
            <a:endParaRPr lang="en-US" dirty="0"/>
          </a:p>
          <a:p>
            <a:r>
              <a:rPr lang="en-US" dirty="0" smtClean="0"/>
              <a:t>Group Performance Based Tests</a:t>
            </a:r>
          </a:p>
          <a:p>
            <a:r>
              <a:rPr lang="en-US" dirty="0" smtClean="0"/>
              <a:t>Learn to play your favorite Songs </a:t>
            </a:r>
            <a:r>
              <a:rPr lang="en-US" smtClean="0"/>
              <a:t>and beyond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13992"/>
          </a:xfrm>
        </p:spPr>
        <p:txBody>
          <a:bodyPr>
            <a:normAutofit/>
          </a:bodyPr>
          <a:lstStyle/>
          <a:p>
            <a:r>
              <a:rPr lang="en-US" dirty="0" smtClean="0"/>
              <a:t>GUITAR 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What to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10000">
        <p14:glitter pattern="hexagon"/>
      </p:transition>
    </mc:Choice>
    <mc:Fallback xmlns=""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608</TotalTime>
  <Words>178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Calibri</vt:lpstr>
      <vt:lpstr>Candara</vt:lpstr>
      <vt:lpstr>Symbol</vt:lpstr>
      <vt:lpstr>Wingdings</vt:lpstr>
      <vt:lpstr>Waveform</vt:lpstr>
      <vt:lpstr>COURSE ELECTIVE DAY  2021</vt:lpstr>
      <vt:lpstr>GUITAR 1</vt:lpstr>
      <vt:lpstr>GUITAR 1 What to Expect</vt:lpstr>
      <vt:lpstr>GUITAR 1 What to Expect</vt:lpstr>
      <vt:lpstr>GUITAR 2</vt:lpstr>
      <vt:lpstr>GUITAR 2 What to Expect</vt:lpstr>
      <vt:lpstr>2020 Choir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ELECTIVE DAY  2018</dc:title>
  <dc:creator>Stacy Neumann</dc:creator>
  <cp:lastModifiedBy>Clore, Stacy</cp:lastModifiedBy>
  <cp:revision>45</cp:revision>
  <dcterms:created xsi:type="dcterms:W3CDTF">2018-02-28T00:56:50Z</dcterms:created>
  <dcterms:modified xsi:type="dcterms:W3CDTF">2021-03-02T17:27:57Z</dcterms:modified>
</cp:coreProperties>
</file>