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76" r:id="rId3"/>
    <p:sldId id="262" r:id="rId4"/>
    <p:sldId id="277" r:id="rId5"/>
    <p:sldId id="272" r:id="rId6"/>
    <p:sldId id="273" r:id="rId7"/>
    <p:sldId id="274" r:id="rId8"/>
  </p:sldIdLst>
  <p:sldSz cx="9144000" cy="6858000" type="screen4x3"/>
  <p:notesSz cx="6858000" cy="9144000"/>
  <p:custShowLst>
    <p:custShow name="2020 Choir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1744" autoAdjust="0"/>
  </p:normalViewPr>
  <p:slideViewPr>
    <p:cSldViewPr snapToGrid="0" snapToObjects="1">
      <p:cViewPr varScale="1">
        <p:scale>
          <a:sx n="94" d="100"/>
          <a:sy n="94" d="100"/>
        </p:scale>
        <p:origin x="17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C954B-3F9B-431E-808C-4F513967A89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0B6C1-079F-4225-91E6-18D3C893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4298"/>
            <a:ext cx="7772400" cy="1780108"/>
          </a:xfrm>
        </p:spPr>
        <p:txBody>
          <a:bodyPr/>
          <a:lstStyle/>
          <a:p>
            <a:r>
              <a:rPr lang="en-US" dirty="0" smtClean="0"/>
              <a:t>COURSE ELECTIVE DAY</a:t>
            </a:r>
            <a:br>
              <a:rPr lang="en-US" dirty="0" smtClean="0"/>
            </a:br>
            <a:r>
              <a:rPr lang="en-US" dirty="0" smtClean="0"/>
              <a:t> 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MUSIC ELECTIVES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39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4298"/>
            <a:ext cx="7772400" cy="1780108"/>
          </a:xfrm>
        </p:spPr>
        <p:txBody>
          <a:bodyPr/>
          <a:lstStyle/>
          <a:p>
            <a:r>
              <a:rPr lang="en-US" dirty="0" smtClean="0"/>
              <a:t>COURSE ELECTIVE DAY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HISTORY OF AMERICAN MUSIC</a:t>
            </a:r>
          </a:p>
          <a:p>
            <a:r>
              <a:rPr lang="en-US" sz="3600" dirty="0" smtClean="0"/>
              <a:t>(</a:t>
            </a:r>
            <a:r>
              <a:rPr lang="en-US" sz="3600" dirty="0" err="1" smtClean="0"/>
              <a:t>a.k.a</a:t>
            </a:r>
            <a:r>
              <a:rPr lang="en-US" sz="3600" dirty="0" smtClean="0"/>
              <a:t> History of Rock ‘n’ Roll)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53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92663"/>
            <a:ext cx="7408333" cy="3450696"/>
          </a:xfrm>
        </p:spPr>
        <p:txBody>
          <a:bodyPr/>
          <a:lstStyle/>
          <a:p>
            <a:r>
              <a:rPr lang="en-US" dirty="0" smtClean="0"/>
              <a:t>0.5 CREDIT-1 SEMESTER COURSE</a:t>
            </a:r>
          </a:p>
          <a:p>
            <a:r>
              <a:rPr lang="en-US" dirty="0" smtClean="0"/>
              <a:t>PREREQUISITES: NONE. </a:t>
            </a:r>
          </a:p>
          <a:p>
            <a:r>
              <a:rPr lang="en-US" dirty="0" smtClean="0"/>
              <a:t>GRADE LEVEL:9</a:t>
            </a:r>
            <a:r>
              <a:rPr lang="en-US" baseline="30000" dirty="0" smtClean="0"/>
              <a:t>TH</a:t>
            </a:r>
            <a:r>
              <a:rPr lang="en-US" dirty="0" smtClean="0"/>
              <a:t>-12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AMERICAN MUSIC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7299" y="3396918"/>
            <a:ext cx="56197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8823"/>
            <a:ext cx="7408333" cy="3450696"/>
          </a:xfrm>
        </p:spPr>
        <p:txBody>
          <a:bodyPr/>
          <a:lstStyle/>
          <a:p>
            <a:r>
              <a:rPr lang="en-US" dirty="0" smtClean="0"/>
              <a:t>Learn an appreciation for all genres of music.</a:t>
            </a:r>
            <a:endParaRPr lang="en-US" dirty="0" smtClean="0"/>
          </a:p>
          <a:p>
            <a:r>
              <a:rPr lang="en-US" dirty="0" smtClean="0"/>
              <a:t>Video and Listening examples of various genres of music.</a:t>
            </a:r>
            <a:endParaRPr lang="en-US" dirty="0" smtClean="0"/>
          </a:p>
          <a:p>
            <a:r>
              <a:rPr lang="en-US" dirty="0" smtClean="0"/>
              <a:t>Learn through various modes of Technology.</a:t>
            </a:r>
          </a:p>
          <a:p>
            <a:r>
              <a:rPr lang="en-US" dirty="0" smtClean="0"/>
              <a:t>Gain historica</a:t>
            </a:r>
            <a:r>
              <a:rPr lang="en-US" dirty="0" smtClean="0"/>
              <a:t>l perspective of music and it’s timeline.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AMERICAN </a:t>
            </a:r>
            <a:r>
              <a:rPr lang="en-US" dirty="0" smtClean="0"/>
              <a:t>MUSIC</a:t>
            </a:r>
            <a:br>
              <a:rPr lang="en-US" dirty="0" smtClean="0"/>
            </a:br>
            <a:r>
              <a:rPr lang="en-US" dirty="0" smtClean="0"/>
              <a:t>What to Expect in Class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2125" y="3780281"/>
            <a:ext cx="56197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AMERICAN MUSIC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61" y="1929911"/>
            <a:ext cx="2087717" cy="218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88" y="3439504"/>
            <a:ext cx="2095500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666" y="4752870"/>
            <a:ext cx="2411604" cy="1808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4901" y="3348795"/>
            <a:ext cx="2774653" cy="1835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1024" y="2090057"/>
            <a:ext cx="1708220" cy="36933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1900’s Blues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18" y="5183356"/>
            <a:ext cx="1826206" cy="36933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1950’s Rockabilly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5581" y="5786538"/>
            <a:ext cx="1771568" cy="36933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Early Rock Stars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9678" y="2861306"/>
            <a:ext cx="1669777" cy="36933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British Invasion</a:t>
            </a:r>
          </a:p>
        </p:txBody>
      </p:sp>
    </p:spTree>
    <p:extLst>
      <p:ext uri="{BB962C8B-B14F-4D97-AF65-F5344CB8AC3E}">
        <p14:creationId xmlns:p14="http://schemas.microsoft.com/office/powerpoint/2010/main" val="22295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AMERICAN MUSIC</a:t>
            </a:r>
            <a:endParaRPr lang="en-US" dirty="0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921" y="1359133"/>
            <a:ext cx="3091800" cy="24919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286" y="3002721"/>
            <a:ext cx="3252316" cy="2544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99" y="4686143"/>
            <a:ext cx="3217145" cy="1723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329" y="3523483"/>
            <a:ext cx="2443865" cy="29303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2030" y="5917226"/>
            <a:ext cx="1630891" cy="36933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Motown/Soul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1954" y="3002721"/>
            <a:ext cx="834664" cy="36933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Surf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2542" y="1763929"/>
            <a:ext cx="1134257" cy="646331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60’s/70’s Rock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6785" y="5884908"/>
            <a:ext cx="1134257" cy="36933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Disco</a:t>
            </a:r>
          </a:p>
        </p:txBody>
      </p:sp>
    </p:spTree>
    <p:extLst>
      <p:ext uri="{BB962C8B-B14F-4D97-AF65-F5344CB8AC3E}">
        <p14:creationId xmlns:p14="http://schemas.microsoft.com/office/powerpoint/2010/main" val="23415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AMERICAN MUSIC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482" y="3717558"/>
            <a:ext cx="3067449" cy="230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82" y="2725377"/>
            <a:ext cx="2095500" cy="2076450"/>
          </a:xfrm>
          <a:prstGeom prst="rect">
            <a:avLst/>
          </a:prstGeom>
        </p:spPr>
      </p:pic>
      <p:pic>
        <p:nvPicPr>
          <p:cNvPr id="1026" name="Picture 2" descr="Image result for pink floy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4" y="2267267"/>
            <a:ext cx="2197061" cy="28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859" y="3882536"/>
            <a:ext cx="1752600" cy="2609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46307" y="2486235"/>
            <a:ext cx="1445641" cy="36933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Progressive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509" y="5799889"/>
            <a:ext cx="1758644" cy="36933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8o’s Hair Bands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2119" y="3182054"/>
            <a:ext cx="1758644" cy="36933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80’s Pop</a:t>
            </a:r>
          </a:p>
        </p:txBody>
      </p:sp>
    </p:spTree>
    <p:extLst>
      <p:ext uri="{BB962C8B-B14F-4D97-AF65-F5344CB8AC3E}">
        <p14:creationId xmlns:p14="http://schemas.microsoft.com/office/powerpoint/2010/main" val="18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0">
        <p14:glitter pattern="hexagon"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606</TotalTime>
  <Words>120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Calibri</vt:lpstr>
      <vt:lpstr>Candara</vt:lpstr>
      <vt:lpstr>Symbol</vt:lpstr>
      <vt:lpstr>Waveform</vt:lpstr>
      <vt:lpstr>COURSE ELECTIVE DAY  2021</vt:lpstr>
      <vt:lpstr>COURSE ELECTIVE DAY  2021</vt:lpstr>
      <vt:lpstr>HISTORY OF AMERICAN MUSIC</vt:lpstr>
      <vt:lpstr>HISTORY OF AMERICAN MUSIC What to Expect in Class</vt:lpstr>
      <vt:lpstr>HISTORY OF AMERICAN MUSIC</vt:lpstr>
      <vt:lpstr>HISTORY OF AMERICAN MUSIC</vt:lpstr>
      <vt:lpstr>HISTORY OF AMERICAN MUSIC</vt:lpstr>
      <vt:lpstr>2020 Choir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ELECTIVE DAY  2018</dc:title>
  <dc:creator>Stacy Neumann</dc:creator>
  <cp:lastModifiedBy>Clore, Stacy</cp:lastModifiedBy>
  <cp:revision>44</cp:revision>
  <dcterms:created xsi:type="dcterms:W3CDTF">2018-02-28T00:56:50Z</dcterms:created>
  <dcterms:modified xsi:type="dcterms:W3CDTF">2021-03-02T15:40:15Z</dcterms:modified>
</cp:coreProperties>
</file>