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2" r:id="rId10"/>
    <p:sldId id="264" r:id="rId11"/>
    <p:sldId id="266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kPPzPJrYU2M" TargetMode="External"/><Relationship Id="rId1" Type="http://schemas.openxmlformats.org/officeDocument/2006/relationships/video" Target="https://www.youtube.com/embed/mKTjy_HOVxY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practice</a:t>
            </a:r>
            <a:br>
              <a:rPr lang="en-US" dirty="0" smtClean="0"/>
            </a:br>
            <a:r>
              <a:rPr lang="en-US" dirty="0" smtClean="0"/>
              <a:t>…..and get better!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Molly Schack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Richmond community Schools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Instrumental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48" y="206375"/>
            <a:ext cx="20478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14" y="3361938"/>
            <a:ext cx="4600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10 practice tips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4. Involve your parents!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They can clap the beat or be the “bouncy ball”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Give a performance at the end of a practice session.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Even non-musical parents can help!</a:t>
            </a:r>
          </a:p>
          <a:p>
            <a:pPr lvl="2" defTabSz="45720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94" y="1473798"/>
            <a:ext cx="3810000" cy="486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91" y="3387913"/>
            <a:ext cx="3444653" cy="3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533" y="1473798"/>
            <a:ext cx="7486220" cy="45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3. Obtain and maintain the best instrument you can.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dirty="0" smtClean="0"/>
              <a:t>Do you know the difference between a Cadillac and a Ford Fiesta.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454" y="3290887"/>
            <a:ext cx="3748113" cy="249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725" y="3290887"/>
            <a:ext cx="3587675" cy="25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10 practice tips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9905999" cy="3937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2. Practice with the recording!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Listen to the recording</a:t>
            </a:r>
          </a:p>
          <a:p>
            <a:pPr lvl="2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Count/finger along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Play along with the accompaniment only if possible.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Use your DVD included with your Essential Elements book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Create an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EEi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(Essential Elements Interactive) account online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Visit http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www.halleonard.com/EE2000AccompBW.jsp?subsiteid=6</a:t>
            </a:r>
          </a:p>
          <a:p>
            <a:pPr lvl="2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(tracks 59-end only)</a:t>
            </a:r>
          </a:p>
          <a:p>
            <a:pPr lvl="2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This is on the Mrs.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Schack’s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Weebly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page under the 6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grade tab. </a:t>
            </a:r>
          </a:p>
          <a:p>
            <a:pPr marL="914400" lvl="2" indent="0" defTabSz="45720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		www.schackattack.weebly.com </a:t>
            </a:r>
          </a:p>
          <a:p>
            <a:pPr lvl="2" defTabSz="45720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63" y="817077"/>
            <a:ext cx="3367648" cy="33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26372"/>
            <a:ext cx="7055914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1. Record yourself!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Use an iPod, iPad, phone, video camera, etc.</a:t>
            </a:r>
          </a:p>
          <a:p>
            <a:pPr lvl="2" defTabSz="457200">
              <a:buFont typeface="Wingdings" panose="05000000000000000000" pitchFamily="2" charset="2"/>
              <a:buChar char="ü"/>
            </a:pPr>
            <a:r>
              <a:rPr lang="en-US" sz="2200" dirty="0" smtClean="0"/>
              <a:t>Doesn’t have to be professional quality.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Play it back and follow your counting, notes, etc.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Does it sound like it should, if you know the song?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Create a portfolio of your practice.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768" y="3878131"/>
            <a:ext cx="4391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RMS Practice requirements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9637749" cy="48194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Beginning Band: 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semester: 60 minutes total – 4 days/week</a:t>
            </a:r>
          </a:p>
          <a:p>
            <a:pPr marL="0" indent="0" algn="ctr">
              <a:buNone/>
            </a:pPr>
            <a:r>
              <a:rPr lang="en-US" sz="2400" dirty="0" smtClean="0"/>
              <a:t>Intermediate Band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semester: 80 minutes total – 4 days/week</a:t>
            </a:r>
          </a:p>
          <a:p>
            <a:pPr marL="0" indent="0" algn="ctr">
              <a:buNone/>
            </a:pPr>
            <a:r>
              <a:rPr lang="en-US" dirty="0" smtClean="0"/>
              <a:t>Advanced Band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semester: 100 minutes total – 4-5 days/week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Formative assignment. Practice cards are due each Monday. Signed.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83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39" y="158675"/>
            <a:ext cx="5061459" cy="6435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159" y="2322999"/>
            <a:ext cx="2258005" cy="1932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2552644"/>
            <a:ext cx="20478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played it better? </a:t>
            </a:r>
            <a:endParaRPr lang="en-US" dirty="0"/>
          </a:p>
        </p:txBody>
      </p:sp>
      <p:pic>
        <p:nvPicPr>
          <p:cNvPr id="4" name="mKTjy_HOVx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1413" y="2157027"/>
            <a:ext cx="4572000" cy="2571750"/>
          </a:xfrm>
          <a:prstGeom prst="rect">
            <a:avLst/>
          </a:prstGeom>
        </p:spPr>
      </p:pic>
      <p:pic>
        <p:nvPicPr>
          <p:cNvPr id="5" name="kPPzPJrYU2M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75411" y="2157027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665" y="5395784"/>
            <a:ext cx="905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playing should get better over time, why does an 11 year old play better then a 17 year old?</a:t>
            </a:r>
          </a:p>
          <a:p>
            <a:pPr algn="ctr"/>
            <a:r>
              <a:rPr lang="en-US" dirty="0" smtClean="0"/>
              <a:t>Can you improve with practice?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0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7285"/>
            <a:ext cx="6442729" cy="398391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“Practice Makes Perfect”</a:t>
            </a:r>
          </a:p>
          <a:p>
            <a:pPr lvl="1"/>
            <a:r>
              <a:rPr lang="en-US" sz="2400" b="1" dirty="0" smtClean="0"/>
              <a:t>PERFECT</a:t>
            </a:r>
            <a:r>
              <a:rPr lang="en-US" sz="2400" dirty="0" smtClean="0"/>
              <a:t> practice makes perfect</a:t>
            </a:r>
          </a:p>
          <a:p>
            <a:r>
              <a:rPr lang="en-US" sz="2800" dirty="0" smtClean="0"/>
              <a:t>Brain Plasticity</a:t>
            </a:r>
          </a:p>
          <a:p>
            <a:pPr lvl="1"/>
            <a:r>
              <a:rPr lang="en-US" sz="2400" dirty="0" smtClean="0"/>
              <a:t>Learning occurs one time. After that it is reinforcement </a:t>
            </a:r>
          </a:p>
          <a:p>
            <a:pPr lvl="1"/>
            <a:r>
              <a:rPr lang="en-US" sz="2400" dirty="0" smtClean="0"/>
              <a:t>Repetition is CRUITIAL to neuronal development. </a:t>
            </a:r>
          </a:p>
          <a:p>
            <a:pPr lvl="1"/>
            <a:r>
              <a:rPr lang="en-US" sz="2400" dirty="0" smtClean="0"/>
              <a:t>Use it or loose it!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1" y="2097088"/>
            <a:ext cx="35052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10. Set-up </a:t>
            </a:r>
            <a:r>
              <a:rPr lang="en-US" sz="2800" dirty="0"/>
              <a:t>in an area so you will not be interrupted or distracted. </a:t>
            </a:r>
            <a:endParaRPr lang="en-US" sz="2800" dirty="0" smtClean="0"/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/>
              <a:t>No </a:t>
            </a:r>
            <a:r>
              <a:rPr lang="en-US" dirty="0"/>
              <a:t>television, computer, phone, etc. </a:t>
            </a:r>
            <a:endParaRPr lang="en-US" dirty="0" smtClean="0"/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/>
              <a:t>No </a:t>
            </a:r>
            <a:r>
              <a:rPr lang="en-US" dirty="0"/>
              <a:t>loud or distracting noises. </a:t>
            </a:r>
            <a:endParaRPr lang="en-US" dirty="0" smtClean="0"/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dirty="0" smtClean="0"/>
              <a:t>No </a:t>
            </a:r>
            <a:r>
              <a:rPr lang="en-US" dirty="0"/>
              <a:t>younger brothers or </a:t>
            </a:r>
            <a:r>
              <a:rPr lang="en-US" dirty="0" smtClean="0"/>
              <a:t>sisters.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97" y="3521576"/>
            <a:ext cx="8234866" cy="29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5506813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9. Select appropriate repertoire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10" y="2181238"/>
            <a:ext cx="3168770" cy="3522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61" y="1094467"/>
            <a:ext cx="3879550" cy="5317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480" y="2557705"/>
            <a:ext cx="3166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Play something from:</a:t>
            </a:r>
          </a:p>
          <a:p>
            <a:pPr algn="ctr"/>
            <a:r>
              <a:rPr lang="en-US" sz="2400" dirty="0" smtClean="0"/>
              <a:t>The Past (5 min)</a:t>
            </a:r>
          </a:p>
          <a:p>
            <a:pPr algn="ctr"/>
            <a:r>
              <a:rPr lang="en-US" sz="2400" dirty="0" smtClean="0"/>
              <a:t>The Present (10 min)</a:t>
            </a:r>
          </a:p>
          <a:p>
            <a:pPr algn="ctr"/>
            <a:r>
              <a:rPr lang="en-US" sz="2400" dirty="0" smtClean="0"/>
              <a:t>The Future (5 min)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6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533" y="1473798"/>
            <a:ext cx="7486220" cy="45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8. Start at the end and work backward in sections.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dirty="0" smtClean="0"/>
              <a:t>Save the stuff you know for the every end.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dirty="0" smtClean="0"/>
              <a:t>After a warm up, start with something you don’t know.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dirty="0" smtClean="0"/>
              <a:t>Begin with the most challenging, hardest spot in the music while your fresh. 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249" y="1954960"/>
            <a:ext cx="363313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10 practice tips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532" y="1473798"/>
            <a:ext cx="10509119" cy="45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7. Work on one element at a time.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chemeClr val="bg1"/>
                </a:solidFill>
              </a:rPr>
              <a:t>Rhythm….Count and clap. Write in counts.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chemeClr val="bg1"/>
                </a:solidFill>
              </a:rPr>
              <a:t>Note names….say the note names.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chemeClr val="bg1"/>
                </a:solidFill>
              </a:rPr>
              <a:t>Fingerings…..Say the notes or count the rhythms and push down the correct fingers.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chemeClr val="bg1"/>
                </a:solidFill>
              </a:rPr>
              <a:t>Musical elements (phrasing, dynamics, articulations)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6518032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6. Practice difficult sections SLOWLY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Perform each section perfectly 3 times, then increase the tempo.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Focus on a few (or one) measure at a time.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Always play to the next down beat or beat 1.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445" y="1103388"/>
            <a:ext cx="3272567" cy="41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7304"/>
            <a:ext cx="9905998" cy="11564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10 practice tips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798"/>
            <a:ext cx="5506813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5. Take a break.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Practice in short, focused durations.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15 minutes/4 days a week is better then 60 minutes all at once. </a:t>
            </a:r>
          </a:p>
          <a:p>
            <a:pPr lvl="1" defTabSz="457200">
              <a:buFont typeface="Wingdings" panose="05000000000000000000" pitchFamily="2" charset="2"/>
              <a:buChar char="ü"/>
            </a:pPr>
            <a:r>
              <a:rPr lang="en-US" sz="2400" dirty="0" smtClean="0"/>
              <a:t>Remember, programing the brain takes repetition and time.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1" y="2024662"/>
            <a:ext cx="3810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157</TotalTime>
  <Words>541</Words>
  <Application>Microsoft Office PowerPoint</Application>
  <PresentationFormat>Widescreen</PresentationFormat>
  <Paragraphs>82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Wingdings</vt:lpstr>
      <vt:lpstr>Circuit</vt:lpstr>
      <vt:lpstr>How to practice …..and get better! </vt:lpstr>
      <vt:lpstr>Who played it better? </vt:lpstr>
      <vt:lpstr>Programming the brain</vt:lpstr>
      <vt:lpstr>10 practice tips</vt:lpstr>
      <vt:lpstr>10 practice tips</vt:lpstr>
      <vt:lpstr>10 practice tips</vt:lpstr>
      <vt:lpstr>10 practice tips</vt:lpstr>
      <vt:lpstr>10 practice tips</vt:lpstr>
      <vt:lpstr>10 practice tips</vt:lpstr>
      <vt:lpstr>10 practice tips</vt:lpstr>
      <vt:lpstr>10 practice tips</vt:lpstr>
      <vt:lpstr>10 practice tips</vt:lpstr>
      <vt:lpstr>10 practice tips</vt:lpstr>
      <vt:lpstr>RMS Practice requirements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practice …..and get better!</dc:title>
  <dc:creator>Schack, Molly</dc:creator>
  <cp:lastModifiedBy>Schack, Molly</cp:lastModifiedBy>
  <cp:revision>13</cp:revision>
  <dcterms:created xsi:type="dcterms:W3CDTF">2015-08-10T12:51:36Z</dcterms:created>
  <dcterms:modified xsi:type="dcterms:W3CDTF">2015-08-10T15:28:47Z</dcterms:modified>
</cp:coreProperties>
</file>