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1" d="100"/>
          <a:sy n="101" d="100"/>
        </p:scale>
        <p:origin x="378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C79A-F4F1-4466-82F0-F3EEA0A3D691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A408-429D-4BBF-8435-E0026FD44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4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C79A-F4F1-4466-82F0-F3EEA0A3D691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A408-429D-4BBF-8435-E0026FD44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7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C79A-F4F1-4466-82F0-F3EEA0A3D691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A408-429D-4BBF-8435-E0026FD44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7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C79A-F4F1-4466-82F0-F3EEA0A3D691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A408-429D-4BBF-8435-E0026FD44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5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C79A-F4F1-4466-82F0-F3EEA0A3D691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A408-429D-4BBF-8435-E0026FD44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99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C79A-F4F1-4466-82F0-F3EEA0A3D691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A408-429D-4BBF-8435-E0026FD44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5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C79A-F4F1-4466-82F0-F3EEA0A3D691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A408-429D-4BBF-8435-E0026FD44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9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C79A-F4F1-4466-82F0-F3EEA0A3D691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A408-429D-4BBF-8435-E0026FD44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C79A-F4F1-4466-82F0-F3EEA0A3D691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A408-429D-4BBF-8435-E0026FD44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40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C79A-F4F1-4466-82F0-F3EEA0A3D691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A408-429D-4BBF-8435-E0026FD44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9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C79A-F4F1-4466-82F0-F3EEA0A3D691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A408-429D-4BBF-8435-E0026FD44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76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9C79A-F4F1-4466-82F0-F3EEA0A3D691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0A408-429D-4BBF-8435-E0026FD44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06" y="330419"/>
            <a:ext cx="11726443" cy="63639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228" y="560300"/>
            <a:ext cx="9144000" cy="2387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READ YOUR 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COORDINATE SHEETS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7967" y="3993276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Richmond Marching Band</a:t>
            </a:r>
          </a:p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Updated 2015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3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what everyone will receive…the </a:t>
            </a:r>
            <a:r>
              <a:rPr lang="en-US" i="1" dirty="0" smtClean="0"/>
              <a:t>coordinate sheet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62" y="2262981"/>
            <a:ext cx="7305675" cy="3476625"/>
          </a:xfr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542545" y="1891506"/>
            <a:ext cx="16573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Drill/Dot Number</a:t>
            </a:r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371220" y="2153305"/>
            <a:ext cx="238125" cy="92392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619075" y="4236440"/>
            <a:ext cx="937164" cy="53742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229992" y="3978261"/>
            <a:ext cx="6191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#</a:t>
            </a:r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775691" y="4826950"/>
            <a:ext cx="1143000" cy="71437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900888" y="5467226"/>
            <a:ext cx="1542274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 of counts </a:t>
            </a:r>
            <a:r>
              <a:rPr lang="en-US" sz="11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this set (not always the counts in the move)</a:t>
            </a:r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967037" y="4846988"/>
            <a:ext cx="495300" cy="127635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386012" y="6006329"/>
            <a:ext cx="1200150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Side of field to  the audience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775886" y="4848893"/>
            <a:ext cx="57150" cy="13716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385361" y="6123338"/>
            <a:ext cx="12001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many steps 8 to 5!!!!!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4709336" y="4850762"/>
            <a:ext cx="264160" cy="138112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585511" y="6023036"/>
            <a:ext cx="18954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Outside = toward end </a:t>
            </a:r>
            <a:r>
              <a:rPr lang="en-US" sz="11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zone Inside </a:t>
            </a:r>
            <a:r>
              <a:rPr lang="en-US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toward 50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6757352" y="4855496"/>
            <a:ext cx="317679" cy="115083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7480335" y="4855496"/>
            <a:ext cx="734977" cy="131508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6557962" y="5856255"/>
            <a:ext cx="12001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many steps 8 to 5!!!!!</a:t>
            </a: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8163416" y="5856255"/>
            <a:ext cx="2110506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frnt</a:t>
            </a:r>
            <a:r>
              <a:rPr lang="en-US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toward front </a:t>
            </a:r>
            <a:r>
              <a:rPr lang="en-US" sz="11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sideline behind </a:t>
            </a:r>
            <a:r>
              <a:rPr lang="en-US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toward back sideline</a:t>
            </a: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9281435" y="4349736"/>
            <a:ext cx="2906162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 Hash = Front Hash on by home sideline</a:t>
            </a:r>
          </a:p>
        </p:txBody>
      </p:sp>
      <p:cxnSp>
        <p:nvCxnSpPr>
          <p:cNvPr id="27" name="Straight Arrow Connector 26"/>
          <p:cNvCxnSpPr>
            <a:stCxn id="26" idx="1"/>
          </p:cNvCxnSpPr>
          <p:nvPr/>
        </p:nvCxnSpPr>
        <p:spPr>
          <a:xfrm flipH="1">
            <a:off x="9009459" y="4754549"/>
            <a:ext cx="271976" cy="4762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55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  <p:bldP spid="15" grpId="0"/>
      <p:bldP spid="17" grpId="0"/>
      <p:bldP spid="19" grpId="0"/>
      <p:bldP spid="22" grpId="0"/>
      <p:bldP spid="23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This is what the section leaders will receive </a:t>
            </a:r>
            <a:br>
              <a:rPr lang="en-US" i="1" dirty="0" smtClean="0"/>
            </a:br>
            <a:r>
              <a:rPr lang="en-US" i="1" dirty="0" smtClean="0"/>
              <a:t>(or you can download off the </a:t>
            </a:r>
            <a:r>
              <a:rPr lang="en-US" i="1" dirty="0" err="1" smtClean="0"/>
              <a:t>weebly</a:t>
            </a:r>
            <a:r>
              <a:rPr lang="en-US" i="1" dirty="0" smtClean="0"/>
              <a:t> page)</a:t>
            </a:r>
            <a:endParaRPr lang="en-US" i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857" y="1690688"/>
            <a:ext cx="7994285" cy="5016549"/>
          </a:xfrm>
        </p:spPr>
      </p:pic>
      <p:cxnSp>
        <p:nvCxnSpPr>
          <p:cNvPr id="10" name="Straight Arrow Connector 9"/>
          <p:cNvCxnSpPr/>
          <p:nvPr/>
        </p:nvCxnSpPr>
        <p:spPr>
          <a:xfrm flipH="1">
            <a:off x="8157882" y="1309687"/>
            <a:ext cx="773710" cy="10858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065452" y="1052512"/>
            <a:ext cx="2674266" cy="295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Measures numbers in the music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341552" y="4919662"/>
            <a:ext cx="3066472" cy="885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 information section leaders </a:t>
            </a:r>
            <a:r>
              <a:rPr lang="en-US" sz="1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 share </a:t>
            </a:r>
            <a:r>
              <a:rPr lang="en-US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how to march, counting, special instructions, </a:t>
            </a:r>
            <a:r>
              <a:rPr lang="en-US" sz="14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267032" y="2738436"/>
            <a:ext cx="953603" cy="2181226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758866" y="1052511"/>
            <a:ext cx="2674266" cy="295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 of the music selection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979459" y="1347786"/>
            <a:ext cx="912927" cy="8858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996332" y="1918447"/>
            <a:ext cx="1726327" cy="527495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8931592" y="2445942"/>
            <a:ext cx="3116973" cy="7185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Pages &amp; Sets are interchangeable words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</a:t>
            </a:r>
            <a:r>
              <a:rPr lang="en-US" sz="14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typically</a:t>
            </a:r>
            <a:r>
              <a:rPr lang="en-US" sz="1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mean the same thing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876675" y="1347786"/>
            <a:ext cx="1514475" cy="4619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08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  <p:bldP spid="16" grpId="0" animBg="1"/>
      <p:bldP spid="22" grpId="0" animBg="1"/>
      <p:bldP spid="2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Let’s put it all together! 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022" y="1816660"/>
            <a:ext cx="7823956" cy="490966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00" b="24601"/>
          <a:stretch/>
        </p:blipFill>
        <p:spPr>
          <a:xfrm>
            <a:off x="2443162" y="1583344"/>
            <a:ext cx="7305675" cy="170330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>
          <a:xfrm rot="5400000" flipH="1">
            <a:off x="2660837" y="1486460"/>
            <a:ext cx="259136" cy="694485"/>
          </a:xfrm>
          <a:prstGeom prst="leftBrace">
            <a:avLst>
              <a:gd name="adj1" fmla="val 8333"/>
              <a:gd name="adj2" fmla="val 43177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21781" y="2075796"/>
            <a:ext cx="3794172" cy="5150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371105" y="3275151"/>
            <a:ext cx="400050" cy="400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Left Brace 12"/>
          <p:cNvSpPr/>
          <p:nvPr/>
        </p:nvSpPr>
        <p:spPr>
          <a:xfrm rot="5400000" flipH="1">
            <a:off x="7277663" y="2624651"/>
            <a:ext cx="259136" cy="694485"/>
          </a:xfrm>
          <a:prstGeom prst="leftBrace">
            <a:avLst>
              <a:gd name="adj1" fmla="val 8333"/>
              <a:gd name="adj2" fmla="val 3543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044708" y="3409857"/>
            <a:ext cx="3770773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Total 32 counts in the move.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Divided up in two 16 count blocks.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Write in your music!!!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Measures 36, 37, 38, &amp; 39 move 16.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Measures 40, 41, 42, &amp; 43 hold 16.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7557248" y="3173507"/>
            <a:ext cx="487460" cy="2993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94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If everyone marks their music, steps off their spots correctly, and stands evenly spaced we will have a successful marching band camp and season!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209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Tahoma</vt:lpstr>
      <vt:lpstr>Times New Roman</vt:lpstr>
      <vt:lpstr>Office Theme</vt:lpstr>
      <vt:lpstr>HOW TO READ YOUR  COORDINATE SHEETS</vt:lpstr>
      <vt:lpstr>This is what everyone will receive…the coordinate sheet</vt:lpstr>
      <vt:lpstr>This is what the section leaders will receive  (or you can download off the weebly page)</vt:lpstr>
      <vt:lpstr>Let’s put it all together! </vt:lpstr>
      <vt:lpstr>If everyone marks their music, steps off their spots correctly, and stands evenly spaced we will have a successful marching band camp and season!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read your  coordinate sheets</dc:title>
  <dc:creator>Schack, Molly</dc:creator>
  <cp:lastModifiedBy>Schack, Molly</cp:lastModifiedBy>
  <cp:revision>8</cp:revision>
  <dcterms:created xsi:type="dcterms:W3CDTF">2015-07-30T13:43:59Z</dcterms:created>
  <dcterms:modified xsi:type="dcterms:W3CDTF">2015-07-30T15:04:42Z</dcterms:modified>
</cp:coreProperties>
</file>